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6"/>
  </p:notesMasterIdLst>
  <p:sldIdLst>
    <p:sldId id="381" r:id="rId4"/>
    <p:sldId id="329" r:id="rId5"/>
    <p:sldId id="380" r:id="rId6"/>
    <p:sldId id="298" r:id="rId7"/>
    <p:sldId id="378" r:id="rId8"/>
    <p:sldId id="307" r:id="rId9"/>
    <p:sldId id="327" r:id="rId10"/>
    <p:sldId id="352" r:id="rId11"/>
    <p:sldId id="260" r:id="rId12"/>
    <p:sldId id="259" r:id="rId13"/>
    <p:sldId id="319" r:id="rId14"/>
    <p:sldId id="310" r:id="rId15"/>
    <p:sldId id="385" r:id="rId16"/>
    <p:sldId id="382" r:id="rId17"/>
    <p:sldId id="393" r:id="rId18"/>
    <p:sldId id="395" r:id="rId19"/>
    <p:sldId id="384" r:id="rId20"/>
    <p:sldId id="309" r:id="rId21"/>
    <p:sldId id="311" r:id="rId22"/>
    <p:sldId id="312" r:id="rId23"/>
    <p:sldId id="353" r:id="rId24"/>
    <p:sldId id="315" r:id="rId25"/>
    <p:sldId id="316" r:id="rId26"/>
    <p:sldId id="376" r:id="rId27"/>
    <p:sldId id="397" r:id="rId28"/>
    <p:sldId id="389" r:id="rId29"/>
    <p:sldId id="337" r:id="rId30"/>
    <p:sldId id="398" r:id="rId31"/>
    <p:sldId id="396" r:id="rId32"/>
    <p:sldId id="299" r:id="rId33"/>
    <p:sldId id="399" r:id="rId34"/>
    <p:sldId id="34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8" autoAdjust="0"/>
    <p:restoredTop sz="94660"/>
  </p:normalViewPr>
  <p:slideViewPr>
    <p:cSldViewPr snapToGrid="0" showGuides="1">
      <p:cViewPr varScale="1">
        <p:scale>
          <a:sx n="88" d="100"/>
          <a:sy n="88" d="100"/>
        </p:scale>
        <p:origin x="461" y="62"/>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c:spPr>
          <c:invertIfNegative val="0"/>
          <c:cat>
            <c:strRef>
              <c:f>Sheet1!$A$2:$A$7</c:f>
              <c:strCache>
                <c:ptCount val="6"/>
                <c:pt idx="0">
                  <c:v>Item 1</c:v>
                </c:pt>
                <c:pt idx="1">
                  <c:v>Item 2</c:v>
                </c:pt>
                <c:pt idx="2">
                  <c:v>Item 3</c:v>
                </c:pt>
                <c:pt idx="3">
                  <c:v>Item 4</c:v>
                </c:pt>
                <c:pt idx="4">
                  <c:v>Item 5</c:v>
                </c:pt>
                <c:pt idx="5">
                  <c:v>Item 6</c:v>
                </c:pt>
              </c:strCache>
            </c:strRef>
          </c:cat>
          <c:val>
            <c:numRef>
              <c:f>Sheet1!$B$2:$B$7</c:f>
              <c:numCache>
                <c:formatCode>General</c:formatCode>
                <c:ptCount val="6"/>
                <c:pt idx="0">
                  <c:v>23</c:v>
                </c:pt>
                <c:pt idx="1">
                  <c:v>25</c:v>
                </c:pt>
                <c:pt idx="2">
                  <c:v>35</c:v>
                </c:pt>
                <c:pt idx="3">
                  <c:v>45</c:v>
                </c:pt>
                <c:pt idx="4">
                  <c:v>15</c:v>
                </c:pt>
                <c:pt idx="5">
                  <c:v>36</c:v>
                </c:pt>
              </c:numCache>
            </c:numRef>
          </c:val>
          <c:extLst>
            <c:ext xmlns:c16="http://schemas.microsoft.com/office/drawing/2014/chart" uri="{C3380CC4-5D6E-409C-BE32-E72D297353CC}">
              <c16:uniqueId val="{00000000-761D-41CE-B049-4C2DCB272CD2}"/>
            </c:ext>
          </c:extLst>
        </c:ser>
        <c:ser>
          <c:idx val="1"/>
          <c:order val="1"/>
          <c:tx>
            <c:strRef>
              <c:f>Sheet1!$C$1</c:f>
              <c:strCache>
                <c:ptCount val="1"/>
                <c:pt idx="0">
                  <c:v>Series 2</c:v>
                </c:pt>
              </c:strCache>
            </c:strRef>
          </c:tx>
          <c:spPr>
            <a:solidFill>
              <a:schemeClr val="accent3"/>
            </a:solidFill>
          </c:spPr>
          <c:invertIfNegative val="0"/>
          <c:cat>
            <c:strRef>
              <c:f>Sheet1!$A$2:$A$7</c:f>
              <c:strCache>
                <c:ptCount val="6"/>
                <c:pt idx="0">
                  <c:v>Item 1</c:v>
                </c:pt>
                <c:pt idx="1">
                  <c:v>Item 2</c:v>
                </c:pt>
                <c:pt idx="2">
                  <c:v>Item 3</c:v>
                </c:pt>
                <c:pt idx="3">
                  <c:v>Item 4</c:v>
                </c:pt>
                <c:pt idx="4">
                  <c:v>Item 5</c:v>
                </c:pt>
                <c:pt idx="5">
                  <c:v>Item 6</c:v>
                </c:pt>
              </c:strCache>
            </c:strRef>
          </c:cat>
          <c:val>
            <c:numRef>
              <c:f>Sheet1!$C$2:$C$7</c:f>
              <c:numCache>
                <c:formatCode>General</c:formatCode>
                <c:ptCount val="6"/>
                <c:pt idx="0">
                  <c:v>24</c:v>
                </c:pt>
                <c:pt idx="1">
                  <c:v>44</c:v>
                </c:pt>
                <c:pt idx="2">
                  <c:v>18</c:v>
                </c:pt>
                <c:pt idx="3">
                  <c:v>28</c:v>
                </c:pt>
                <c:pt idx="4">
                  <c:v>34</c:v>
                </c:pt>
                <c:pt idx="5">
                  <c:v>23</c:v>
                </c:pt>
              </c:numCache>
            </c:numRef>
          </c:val>
          <c:extLst>
            <c:ext xmlns:c16="http://schemas.microsoft.com/office/drawing/2014/chart" uri="{C3380CC4-5D6E-409C-BE32-E72D297353CC}">
              <c16:uniqueId val="{00000001-761D-41CE-B049-4C2DCB272CD2}"/>
            </c:ext>
          </c:extLst>
        </c:ser>
        <c:ser>
          <c:idx val="2"/>
          <c:order val="2"/>
          <c:tx>
            <c:strRef>
              <c:f>Sheet1!$D$1</c:f>
              <c:strCache>
                <c:ptCount val="1"/>
                <c:pt idx="0">
                  <c:v>Series 3</c:v>
                </c:pt>
              </c:strCache>
            </c:strRef>
          </c:tx>
          <c:spPr>
            <a:solidFill>
              <a:schemeClr val="accent4"/>
            </a:solidFill>
          </c:spPr>
          <c:invertIfNegative val="0"/>
          <c:cat>
            <c:strRef>
              <c:f>Sheet1!$A$2:$A$7</c:f>
              <c:strCache>
                <c:ptCount val="6"/>
                <c:pt idx="0">
                  <c:v>Item 1</c:v>
                </c:pt>
                <c:pt idx="1">
                  <c:v>Item 2</c:v>
                </c:pt>
                <c:pt idx="2">
                  <c:v>Item 3</c:v>
                </c:pt>
                <c:pt idx="3">
                  <c:v>Item 4</c:v>
                </c:pt>
                <c:pt idx="4">
                  <c:v>Item 5</c:v>
                </c:pt>
                <c:pt idx="5">
                  <c:v>Item 6</c:v>
                </c:pt>
              </c:strCache>
            </c:strRef>
          </c:cat>
          <c:val>
            <c:numRef>
              <c:f>Sheet1!$D$2:$D$7</c:f>
              <c:numCache>
                <c:formatCode>General</c:formatCode>
                <c:ptCount val="6"/>
                <c:pt idx="0">
                  <c:v>42</c:v>
                </c:pt>
                <c:pt idx="1">
                  <c:v>12</c:v>
                </c:pt>
                <c:pt idx="2">
                  <c:v>43</c:v>
                </c:pt>
                <c:pt idx="3">
                  <c:v>35</c:v>
                </c:pt>
                <c:pt idx="4">
                  <c:v>55</c:v>
                </c:pt>
                <c:pt idx="5">
                  <c:v>16</c:v>
                </c:pt>
              </c:numCache>
            </c:numRef>
          </c:val>
          <c:extLst>
            <c:ext xmlns:c16="http://schemas.microsoft.com/office/drawing/2014/chart" uri="{C3380CC4-5D6E-409C-BE32-E72D297353CC}">
              <c16:uniqueId val="{00000002-761D-41CE-B049-4C2DCB272CD2}"/>
            </c:ext>
          </c:extLst>
        </c:ser>
        <c:dLbls>
          <c:showLegendKey val="0"/>
          <c:showVal val="0"/>
          <c:showCatName val="0"/>
          <c:showSerName val="0"/>
          <c:showPercent val="0"/>
          <c:showBubbleSize val="0"/>
        </c:dLbls>
        <c:gapWidth val="170"/>
        <c:axId val="62692352"/>
        <c:axId val="65237760"/>
      </c:barChart>
      <c:catAx>
        <c:axId val="62692352"/>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defRPr>
            </a:pPr>
            <a:endParaRPr lang="en-US"/>
          </a:p>
        </c:txPr>
        <c:crossAx val="65237760"/>
        <c:crosses val="autoZero"/>
        <c:auto val="1"/>
        <c:lblAlgn val="ctr"/>
        <c:lblOffset val="100"/>
        <c:noMultiLvlLbl val="0"/>
      </c:catAx>
      <c:valAx>
        <c:axId val="65237760"/>
        <c:scaling>
          <c:orientation val="minMax"/>
        </c:scaling>
        <c:delete val="0"/>
        <c:axPos val="l"/>
        <c:majorGridlines>
          <c:spPr>
            <a:ln>
              <a:solidFill>
                <a:schemeClr val="bg1">
                  <a:lumMod val="85000"/>
                </a:schemeClr>
              </a:solidFill>
              <a:prstDash val="dash"/>
            </a:ln>
          </c:spPr>
        </c:majorGridlines>
        <c:numFmt formatCode="General" sourceLinked="1"/>
        <c:majorTickMark val="out"/>
        <c:minorTickMark val="none"/>
        <c:tickLblPos val="nextTo"/>
        <c:txPr>
          <a:bodyPr/>
          <a:lstStyle/>
          <a:p>
            <a:pPr>
              <a:defRPr sz="1200">
                <a:solidFill>
                  <a:schemeClr val="tx1">
                    <a:lumMod val="75000"/>
                    <a:lumOff val="25000"/>
                  </a:schemeClr>
                </a:solidFill>
              </a:defRPr>
            </a:pPr>
            <a:endParaRPr lang="en-US"/>
          </a:p>
        </c:txPr>
        <c:crossAx val="6269235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88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994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96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7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70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914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17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87B19B0-3649-419E-B83B-69001425C8F0}"/>
              </a:ext>
            </a:extLst>
          </p:cNvPr>
          <p:cNvSpPr>
            <a:spLocks noGrp="1"/>
          </p:cNvSpPr>
          <p:nvPr>
            <p:ph type="pic" idx="14" hasCustomPrompt="1"/>
          </p:nvPr>
        </p:nvSpPr>
        <p:spPr>
          <a:xfrm>
            <a:off x="0" y="3238500"/>
            <a:ext cx="6035040" cy="36195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a16="http://schemas.microsoft.com/office/drawing/2014/main" id="{105DD0BA-4EFB-4795-8969-0FFB84E5BAE7}"/>
              </a:ext>
            </a:extLst>
          </p:cNvPr>
          <p:cNvSpPr>
            <a:spLocks noGrp="1"/>
          </p:cNvSpPr>
          <p:nvPr>
            <p:ph type="pic" idx="15" hasCustomPrompt="1"/>
          </p:nvPr>
        </p:nvSpPr>
        <p:spPr>
          <a:xfrm>
            <a:off x="6156960" y="3238500"/>
            <a:ext cx="6035040" cy="36195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4" name="Text Placeholder 9">
            <a:extLst>
              <a:ext uri="{FF2B5EF4-FFF2-40B4-BE49-F238E27FC236}">
                <a16:creationId xmlns:a16="http://schemas.microsoft.com/office/drawing/2014/main" id="{C1CF2F88-87EB-4812-8080-E038E2F9580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26393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7959BA6-232B-4F70-BF77-0D8547BABE47}"/>
              </a:ext>
            </a:extLst>
          </p:cNvPr>
          <p:cNvGrpSpPr/>
          <p:nvPr userDrawn="1"/>
        </p:nvGrpSpPr>
        <p:grpSpPr>
          <a:xfrm>
            <a:off x="7814194" y="1860209"/>
            <a:ext cx="5039313" cy="4417981"/>
            <a:chOff x="7814194" y="1860209"/>
            <a:chExt cx="5039313" cy="4417981"/>
          </a:xfrm>
        </p:grpSpPr>
        <p:sp>
          <p:nvSpPr>
            <p:cNvPr id="9" name="Oval 21">
              <a:extLst>
                <a:ext uri="{FF2B5EF4-FFF2-40B4-BE49-F238E27FC236}">
                  <a16:creationId xmlns:a16="http://schemas.microsoft.com/office/drawing/2014/main" id="{93897E62-915F-4CC5-9F07-8F49E04B889D}"/>
                </a:ext>
              </a:extLst>
            </p:cNvPr>
            <p:cNvSpPr/>
            <p:nvPr userDrawn="1"/>
          </p:nvSpPr>
          <p:spPr>
            <a:xfrm>
              <a:off x="7814194" y="5831668"/>
              <a:ext cx="5039313" cy="44652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 name="Group 20">
              <a:extLst>
                <a:ext uri="{FF2B5EF4-FFF2-40B4-BE49-F238E27FC236}">
                  <a16:creationId xmlns:a16="http://schemas.microsoft.com/office/drawing/2014/main" id="{82382140-C839-400A-8B2E-049BFB8EAD19}"/>
                </a:ext>
              </a:extLst>
            </p:cNvPr>
            <p:cNvGrpSpPr/>
            <p:nvPr userDrawn="1"/>
          </p:nvGrpSpPr>
          <p:grpSpPr>
            <a:xfrm>
              <a:off x="9127830" y="1860209"/>
              <a:ext cx="2386146" cy="4194720"/>
              <a:chOff x="445712" y="1449040"/>
              <a:chExt cx="2113018" cy="3924176"/>
            </a:xfrm>
          </p:grpSpPr>
          <p:sp>
            <p:nvSpPr>
              <p:cNvPr id="3" name="Rounded Rectangle 21">
                <a:extLst>
                  <a:ext uri="{FF2B5EF4-FFF2-40B4-BE49-F238E27FC236}">
                    <a16:creationId xmlns:a16="http://schemas.microsoft.com/office/drawing/2014/main" id="{3E854C78-017C-4E85-AA4C-98708821A22D}"/>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22">
                <a:extLst>
                  <a:ext uri="{FF2B5EF4-FFF2-40B4-BE49-F238E27FC236}">
                    <a16:creationId xmlns:a16="http://schemas.microsoft.com/office/drawing/2014/main" id="{2417AA3E-41ED-42FF-8545-E4D79E1F841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23">
                <a:extLst>
                  <a:ext uri="{FF2B5EF4-FFF2-40B4-BE49-F238E27FC236}">
                    <a16:creationId xmlns:a16="http://schemas.microsoft.com/office/drawing/2014/main" id="{EE70244F-AE91-4CB9-A7C5-91067E43DC8C}"/>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id="{7C044278-9947-403A-A9F5-E42FA8781D1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25">
                  <a:extLst>
                    <a:ext uri="{FF2B5EF4-FFF2-40B4-BE49-F238E27FC236}">
                      <a16:creationId xmlns:a16="http://schemas.microsoft.com/office/drawing/2014/main" id="{D6F132C7-721E-49E2-AA0B-EE06506F1A91}"/>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sp>
        <p:nvSpPr>
          <p:cNvPr id="8" name="Picture Placeholder 2">
            <a:extLst>
              <a:ext uri="{FF2B5EF4-FFF2-40B4-BE49-F238E27FC236}">
                <a16:creationId xmlns:a16="http://schemas.microsoft.com/office/drawing/2014/main" id="{03978C51-C682-4269-91E7-F2B469FA6D09}"/>
              </a:ext>
            </a:extLst>
          </p:cNvPr>
          <p:cNvSpPr>
            <a:spLocks noGrp="1"/>
          </p:cNvSpPr>
          <p:nvPr>
            <p:ph type="pic" idx="11" hasCustomPrompt="1"/>
          </p:nvPr>
        </p:nvSpPr>
        <p:spPr>
          <a:xfrm>
            <a:off x="9245573" y="2187162"/>
            <a:ext cx="2149921" cy="3394441"/>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F2EE02A6-0378-430E-AD17-85DF18090E8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03285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6" name="Oval 21">
            <a:extLst>
              <a:ext uri="{FF2B5EF4-FFF2-40B4-BE49-F238E27FC236}">
                <a16:creationId xmlns:a16="http://schemas.microsoft.com/office/drawing/2014/main" id="{35D01421-1CD6-4AF5-BF05-34C1F2A05DDC}"/>
              </a:ext>
            </a:extLst>
          </p:cNvPr>
          <p:cNvSpPr/>
          <p:nvPr userDrawn="1"/>
        </p:nvSpPr>
        <p:spPr>
          <a:xfrm>
            <a:off x="189531" y="5988784"/>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id="{761629A3-B767-4300-9C7C-9ADDAB92B4F0}"/>
              </a:ext>
            </a:extLst>
          </p:cNvPr>
          <p:cNvGrpSpPr/>
          <p:nvPr userDrawn="1"/>
        </p:nvGrpSpPr>
        <p:grpSpPr>
          <a:xfrm>
            <a:off x="826539" y="3545781"/>
            <a:ext cx="4890622" cy="2687065"/>
            <a:chOff x="-548507" y="477868"/>
            <a:chExt cx="11570449" cy="6357177"/>
          </a:xfrm>
        </p:grpSpPr>
        <p:sp>
          <p:nvSpPr>
            <p:cNvPr id="8" name="Freeform: Shape 7">
              <a:extLst>
                <a:ext uri="{FF2B5EF4-FFF2-40B4-BE49-F238E27FC236}">
                  <a16:creationId xmlns:a16="http://schemas.microsoft.com/office/drawing/2014/main" id="{CF1B2B7B-D361-42C4-91D5-C21E6AFA59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F3302AC-9147-4C37-B7CD-BDD91327645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F2E56BD-3EE7-438A-A2BE-E0B24403062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2518E45-015D-4586-9460-F00575EFDD9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8E29BC3-7488-4088-B981-510EAE5EF1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FF8D7254-1AA8-4D9D-8BEA-82F164D8F6A5}"/>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ADDFD483-FDBD-49B7-8A75-D1FEEACE80C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28EA149-839F-4F9B-98C7-79828F7FA25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C75EDE9-A590-48A3-B182-70994D6E91D5}"/>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627CB49D-5B4E-49DE-A4FF-5F70FC8BD44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0F44E2B-77CD-49A4-B107-ADDC7D530D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BBB65067-7972-49DB-9E5A-328DB1FEC6F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21212B88-2185-47FE-85B2-1D4E848291DC}"/>
              </a:ext>
            </a:extLst>
          </p:cNvPr>
          <p:cNvSpPr>
            <a:spLocks noGrp="1"/>
          </p:cNvSpPr>
          <p:nvPr>
            <p:ph type="pic" idx="13" hasCustomPrompt="1"/>
          </p:nvPr>
        </p:nvSpPr>
        <p:spPr>
          <a:xfrm>
            <a:off x="1476563" y="3682168"/>
            <a:ext cx="3595770"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7" y="-5"/>
            <a:ext cx="5176144" cy="2988452"/>
            <a:chOff x="-5" y="-4"/>
            <a:chExt cx="3882108" cy="2241339"/>
          </a:xfrm>
        </p:grpSpPr>
        <p:sp>
          <p:nvSpPr>
            <p:cNvPr id="32" name="Google Shape;32;p5"/>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5"/>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 name="Google Shape;34;p5"/>
          <p:cNvGrpSpPr/>
          <p:nvPr/>
        </p:nvGrpSpPr>
        <p:grpSpPr>
          <a:xfrm>
            <a:off x="9300937" y="5188833"/>
            <a:ext cx="2890452" cy="1668827"/>
            <a:chOff x="6975702" y="3891625"/>
            <a:chExt cx="2167839" cy="1251620"/>
          </a:xfrm>
        </p:grpSpPr>
        <p:sp>
          <p:nvSpPr>
            <p:cNvPr id="35" name="Google Shape;35;p5"/>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5"/>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7" name="Google Shape;37;p5"/>
          <p:cNvSpPr txBox="1">
            <a:spLocks noGrp="1"/>
          </p:cNvSpPr>
          <p:nvPr>
            <p:ph type="title"/>
          </p:nvPr>
        </p:nvSpPr>
        <p:spPr>
          <a:xfrm>
            <a:off x="1140400" y="1114667"/>
            <a:ext cx="9911200" cy="6628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body" idx="1"/>
          </p:nvPr>
        </p:nvSpPr>
        <p:spPr>
          <a:xfrm>
            <a:off x="1140400" y="2170533"/>
            <a:ext cx="9911200" cy="36800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333"/>
              </a:spcBef>
              <a:spcAft>
                <a:spcPts val="0"/>
              </a:spcAft>
              <a:buSzPts val="2400"/>
              <a:buChar char="⌾"/>
              <a:defRPr/>
            </a:lvl2pPr>
            <a:lvl3pPr marL="1828754" lvl="2" indent="-507987" rtl="0">
              <a:spcBef>
                <a:spcPts val="1333"/>
              </a:spcBef>
              <a:spcAft>
                <a:spcPts val="0"/>
              </a:spcAft>
              <a:buSzPts val="2400"/>
              <a:buChar char="•"/>
              <a:defRPr/>
            </a:lvl3pPr>
            <a:lvl4pPr marL="2438339" lvl="3" indent="-507987" rtl="0">
              <a:spcBef>
                <a:spcPts val="1333"/>
              </a:spcBef>
              <a:spcAft>
                <a:spcPts val="0"/>
              </a:spcAft>
              <a:buSzPts val="2400"/>
              <a:buChar char="●"/>
              <a:defRPr/>
            </a:lvl4pPr>
            <a:lvl5pPr marL="3047924" lvl="4" indent="-507987" rtl="0">
              <a:spcBef>
                <a:spcPts val="1333"/>
              </a:spcBef>
              <a:spcAft>
                <a:spcPts val="0"/>
              </a:spcAft>
              <a:buSzPts val="2400"/>
              <a:buChar char="○"/>
              <a:defRPr/>
            </a:lvl5pPr>
            <a:lvl6pPr marL="3657509" lvl="5" indent="-507987" rtl="0">
              <a:spcBef>
                <a:spcPts val="1333"/>
              </a:spcBef>
              <a:spcAft>
                <a:spcPts val="0"/>
              </a:spcAft>
              <a:buSzPts val="2400"/>
              <a:buChar char="■"/>
              <a:defRPr/>
            </a:lvl6pPr>
            <a:lvl7pPr marL="4267093" lvl="6" indent="-507987" rtl="0">
              <a:spcBef>
                <a:spcPts val="1333"/>
              </a:spcBef>
              <a:spcAft>
                <a:spcPts val="0"/>
              </a:spcAft>
              <a:buSzPts val="2400"/>
              <a:buChar char="●"/>
              <a:defRPr/>
            </a:lvl7pPr>
            <a:lvl8pPr marL="4876678" lvl="7" indent="-507987" rtl="0">
              <a:spcBef>
                <a:spcPts val="1333"/>
              </a:spcBef>
              <a:spcAft>
                <a:spcPts val="0"/>
              </a:spcAft>
              <a:buSzPts val="2400"/>
              <a:buChar char="○"/>
              <a:defRPr/>
            </a:lvl8pPr>
            <a:lvl9pPr marL="5486263" lvl="8" indent="-507987" rtl="0">
              <a:spcBef>
                <a:spcPts val="1333"/>
              </a:spcBef>
              <a:spcAft>
                <a:spcPts val="1333"/>
              </a:spcAft>
              <a:buSzPts val="2400"/>
              <a:buChar char="■"/>
              <a:defRPr/>
            </a:lvl9pPr>
          </a:lstStyle>
          <a:p>
            <a:endParaRPr/>
          </a:p>
        </p:txBody>
      </p:sp>
      <p:sp>
        <p:nvSpPr>
          <p:cNvPr id="39" name="Google Shape;39;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356315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3"/>
        <p:cNvGrpSpPr/>
        <p:nvPr/>
      </p:nvGrpSpPr>
      <p:grpSpPr>
        <a:xfrm>
          <a:off x="0" y="0"/>
          <a:ext cx="0" cy="0"/>
          <a:chOff x="0" y="0"/>
          <a:chExt cx="0" cy="0"/>
        </a:xfrm>
      </p:grpSpPr>
      <p:grpSp>
        <p:nvGrpSpPr>
          <p:cNvPr id="24" name="Google Shape;24;p4"/>
          <p:cNvGrpSpPr/>
          <p:nvPr/>
        </p:nvGrpSpPr>
        <p:grpSpPr>
          <a:xfrm>
            <a:off x="-8852" y="-4967"/>
            <a:ext cx="12209687" cy="6867949"/>
            <a:chOff x="-6639" y="-3725"/>
            <a:chExt cx="9157265" cy="5150962"/>
          </a:xfrm>
        </p:grpSpPr>
        <p:sp>
          <p:nvSpPr>
            <p:cNvPr id="25" name="Google Shape;25;p4"/>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4"/>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7" name="Google Shape;27;p4"/>
          <p:cNvSpPr txBox="1">
            <a:spLocks noGrp="1"/>
          </p:cNvSpPr>
          <p:nvPr>
            <p:ph type="body" idx="1"/>
          </p:nvPr>
        </p:nvSpPr>
        <p:spPr>
          <a:xfrm>
            <a:off x="2070333" y="1208468"/>
            <a:ext cx="8051200" cy="1093200"/>
          </a:xfrm>
          <a:prstGeom prst="rect">
            <a:avLst/>
          </a:prstGeom>
        </p:spPr>
        <p:txBody>
          <a:bodyPr spcFirstLastPara="1" wrap="square" lIns="0" tIns="0" rIns="0" bIns="0" anchor="t" anchorCtr="0">
            <a:noAutofit/>
          </a:bodyPr>
          <a:lstStyle>
            <a:lvl1pPr marL="609585" lvl="0" indent="-592652" rtl="0">
              <a:spcBef>
                <a:spcPts val="0"/>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1pPr>
            <a:lvl2pPr marL="1219170" lvl="1"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2pPr>
            <a:lvl3pPr marL="1828754" lvl="2"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3pPr>
            <a:lvl4pPr marL="2438339" lvl="3"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4pPr>
            <a:lvl5pPr marL="3047924" lvl="4"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5pPr>
            <a:lvl6pPr marL="3657509" lvl="5"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6pPr>
            <a:lvl7pPr marL="4267093" lvl="6"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7pPr>
            <a:lvl8pPr marL="4876678" lvl="7"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8pPr>
            <a:lvl9pPr marL="5486263" lvl="8" indent="-592652" rtl="0">
              <a:spcBef>
                <a:spcPts val="1333"/>
              </a:spcBef>
              <a:spcAft>
                <a:spcPts val="1333"/>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9pPr>
          </a:lstStyle>
          <a:p>
            <a:endParaRPr/>
          </a:p>
        </p:txBody>
      </p:sp>
      <p:sp>
        <p:nvSpPr>
          <p:cNvPr id="28" name="Google Shape;28;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algn="r"/>
            <a:fld id="{00000000-1234-1234-1234-123412341234}" type="slidenum">
              <a:rPr lang="en" smtClean="0"/>
              <a:pPr algn="r"/>
              <a:t>‹#›</a:t>
            </a:fld>
            <a:endParaRPr lang="en"/>
          </a:p>
        </p:txBody>
      </p:sp>
      <p:sp>
        <p:nvSpPr>
          <p:cNvPr id="29" name="Google Shape;29;p4"/>
          <p:cNvSpPr/>
          <p:nvPr/>
        </p:nvSpPr>
        <p:spPr>
          <a:xfrm>
            <a:off x="1015999" y="1016000"/>
            <a:ext cx="799200" cy="629600"/>
          </a:xfrm>
          <a:prstGeom prst="rect">
            <a:avLst/>
          </a:prstGeom>
        </p:spPr>
        <p:txBody>
          <a:bodyPr>
            <a:prstTxWarp prst="textPlain">
              <a:avLst/>
            </a:prstTxWarp>
          </a:bodyPr>
          <a:lstStyle/>
          <a:p>
            <a:pPr lvl="0" algn="ctr"/>
            <a:r>
              <a:rPr sz="2400" b="1" i="0">
                <a:ln>
                  <a:noFill/>
                </a:ln>
                <a:gradFill>
                  <a:gsLst>
                    <a:gs pos="0">
                      <a:schemeClr val="accent4"/>
                    </a:gs>
                    <a:gs pos="27000">
                      <a:schemeClr val="accent3"/>
                    </a:gs>
                    <a:gs pos="84000">
                      <a:schemeClr val="accent2"/>
                    </a:gs>
                    <a:gs pos="100000">
                      <a:schemeClr val="accent2"/>
                    </a:gs>
                  </a:gsLst>
                  <a:lin ang="3599321" scaled="0"/>
                </a:gradFill>
                <a:latin typeface="Arial"/>
              </a:rPr>
              <a:t>“</a:t>
            </a:r>
          </a:p>
        </p:txBody>
      </p:sp>
    </p:spTree>
    <p:extLst>
      <p:ext uri="{BB962C8B-B14F-4D97-AF65-F5344CB8AC3E}">
        <p14:creationId xmlns:p14="http://schemas.microsoft.com/office/powerpoint/2010/main" val="1501296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8572598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3071930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2382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5" name="Picture Placeholder 2">
            <a:extLst>
              <a:ext uri="{FF2B5EF4-FFF2-40B4-BE49-F238E27FC236}">
                <a16:creationId xmlns:a16="http://schemas.microsoft.com/office/drawing/2014/main" id="{F190D85C-31EB-4A75-915E-2C95A096231B}"/>
              </a:ext>
            </a:extLst>
          </p:cNvPr>
          <p:cNvSpPr>
            <a:spLocks noGrp="1"/>
          </p:cNvSpPr>
          <p:nvPr>
            <p:ph type="pic" idx="11" hasCustomPrompt="1"/>
          </p:nvPr>
        </p:nvSpPr>
        <p:spPr>
          <a:xfrm>
            <a:off x="995114"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F354F78E-D5D6-4FC3-A4CA-5AE593088A5D}"/>
              </a:ext>
            </a:extLst>
          </p:cNvPr>
          <p:cNvSpPr>
            <a:spLocks noGrp="1"/>
          </p:cNvSpPr>
          <p:nvPr>
            <p:ph type="pic" idx="12" hasCustomPrompt="1"/>
          </p:nvPr>
        </p:nvSpPr>
        <p:spPr>
          <a:xfrm>
            <a:off x="3840865"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BB111915-AB98-4076-9063-98C133143B0C}"/>
              </a:ext>
            </a:extLst>
          </p:cNvPr>
          <p:cNvSpPr>
            <a:spLocks noGrp="1"/>
          </p:cNvSpPr>
          <p:nvPr>
            <p:ph type="pic" idx="13" hasCustomPrompt="1"/>
          </p:nvPr>
        </p:nvSpPr>
        <p:spPr>
          <a:xfrm>
            <a:off x="6686616"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a:extLst>
              <a:ext uri="{FF2B5EF4-FFF2-40B4-BE49-F238E27FC236}">
                <a16:creationId xmlns:a16="http://schemas.microsoft.com/office/drawing/2014/main" id="{785EB07C-AC33-4480-B733-D1796F4650BB}"/>
              </a:ext>
            </a:extLst>
          </p:cNvPr>
          <p:cNvSpPr>
            <a:spLocks noGrp="1"/>
          </p:cNvSpPr>
          <p:nvPr>
            <p:ph type="pic" idx="14" hasCustomPrompt="1"/>
          </p:nvPr>
        </p:nvSpPr>
        <p:spPr>
          <a:xfrm>
            <a:off x="9532368"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88AB1E1-8148-49E9-95FD-6804674767E4}"/>
              </a:ext>
            </a:extLst>
          </p:cNvPr>
          <p:cNvSpPr>
            <a:spLocks noGrp="1"/>
          </p:cNvSpPr>
          <p:nvPr>
            <p:ph type="pic" sz="quarter" idx="44" hasCustomPrompt="1"/>
          </p:nvPr>
        </p:nvSpPr>
        <p:spPr>
          <a:xfrm>
            <a:off x="678235" y="635634"/>
            <a:ext cx="6379790" cy="5586731"/>
          </a:xfrm>
          <a:custGeom>
            <a:avLst/>
            <a:gdLst>
              <a:gd name="connsiteX0" fmla="*/ 5582316 w 6379790"/>
              <a:gd name="connsiteY0" fmla="*/ 4788536 h 5586731"/>
              <a:gd name="connsiteX1" fmla="*/ 6379790 w 6379790"/>
              <a:gd name="connsiteY1" fmla="*/ 4788536 h 5586731"/>
              <a:gd name="connsiteX2" fmla="*/ 6379790 w 6379790"/>
              <a:gd name="connsiteY2" fmla="*/ 5586731 h 5586731"/>
              <a:gd name="connsiteX3" fmla="*/ 5582316 w 6379790"/>
              <a:gd name="connsiteY3" fmla="*/ 5586731 h 5586731"/>
              <a:gd name="connsiteX4" fmla="*/ 3189895 w 6379790"/>
              <a:gd name="connsiteY4" fmla="*/ 3990341 h 5586731"/>
              <a:gd name="connsiteX5" fmla="*/ 3189895 w 6379790"/>
              <a:gd name="connsiteY5" fmla="*/ 4788536 h 5586731"/>
              <a:gd name="connsiteX6" fmla="*/ 3987368 w 6379790"/>
              <a:gd name="connsiteY6" fmla="*/ 4788536 h 5586731"/>
              <a:gd name="connsiteX7" fmla="*/ 3987368 w 6379790"/>
              <a:gd name="connsiteY7" fmla="*/ 3990341 h 5586731"/>
              <a:gd name="connsiteX8" fmla="*/ 5582316 w 6379790"/>
              <a:gd name="connsiteY8" fmla="*/ 3192146 h 5586731"/>
              <a:gd name="connsiteX9" fmla="*/ 6379790 w 6379790"/>
              <a:gd name="connsiteY9" fmla="*/ 3192146 h 5586731"/>
              <a:gd name="connsiteX10" fmla="*/ 6379790 w 6379790"/>
              <a:gd name="connsiteY10" fmla="*/ 3990341 h 5586731"/>
              <a:gd name="connsiteX11" fmla="*/ 5582316 w 6379790"/>
              <a:gd name="connsiteY11" fmla="*/ 3990341 h 5586731"/>
              <a:gd name="connsiteX12" fmla="*/ 5582316 w 6379790"/>
              <a:gd name="connsiteY12" fmla="*/ 0 h 5586731"/>
              <a:gd name="connsiteX13" fmla="*/ 6379790 w 6379790"/>
              <a:gd name="connsiteY13" fmla="*/ 0 h 5586731"/>
              <a:gd name="connsiteX14" fmla="*/ 6379790 w 6379790"/>
              <a:gd name="connsiteY14" fmla="*/ 797565 h 5586731"/>
              <a:gd name="connsiteX15" fmla="*/ 5582316 w 6379790"/>
              <a:gd name="connsiteY15" fmla="*/ 797565 h 5586731"/>
              <a:gd name="connsiteX16" fmla="*/ 0 w 6379790"/>
              <a:gd name="connsiteY16" fmla="*/ 0 h 5586731"/>
              <a:gd name="connsiteX17" fmla="*/ 2392421 w 6379790"/>
              <a:gd name="connsiteY17" fmla="*/ 0 h 5586731"/>
              <a:gd name="connsiteX18" fmla="*/ 2392421 w 6379790"/>
              <a:gd name="connsiteY18" fmla="*/ 797563 h 5586731"/>
              <a:gd name="connsiteX19" fmla="*/ 3189895 w 6379790"/>
              <a:gd name="connsiteY19" fmla="*/ 797563 h 5586731"/>
              <a:gd name="connsiteX20" fmla="*/ 3189895 w 6379790"/>
              <a:gd name="connsiteY20" fmla="*/ 0 h 5586731"/>
              <a:gd name="connsiteX21" fmla="*/ 4784842 w 6379790"/>
              <a:gd name="connsiteY21" fmla="*/ 0 h 5586731"/>
              <a:gd name="connsiteX22" fmla="*/ 4784842 w 6379790"/>
              <a:gd name="connsiteY22" fmla="*/ 797565 h 5586731"/>
              <a:gd name="connsiteX23" fmla="*/ 3987369 w 6379790"/>
              <a:gd name="connsiteY23" fmla="*/ 797565 h 5586731"/>
              <a:gd name="connsiteX24" fmla="*/ 3987369 w 6379790"/>
              <a:gd name="connsiteY24" fmla="*/ 1595756 h 5586731"/>
              <a:gd name="connsiteX25" fmla="*/ 4784842 w 6379790"/>
              <a:gd name="connsiteY25" fmla="*/ 1595756 h 5586731"/>
              <a:gd name="connsiteX26" fmla="*/ 4784842 w 6379790"/>
              <a:gd name="connsiteY26" fmla="*/ 797565 h 5586731"/>
              <a:gd name="connsiteX27" fmla="*/ 5582316 w 6379790"/>
              <a:gd name="connsiteY27" fmla="*/ 797565 h 5586731"/>
              <a:gd name="connsiteX28" fmla="*/ 5582316 w 6379790"/>
              <a:gd name="connsiteY28" fmla="*/ 1595756 h 5586731"/>
              <a:gd name="connsiteX29" fmla="*/ 6379790 w 6379790"/>
              <a:gd name="connsiteY29" fmla="*/ 1595756 h 5586731"/>
              <a:gd name="connsiteX30" fmla="*/ 6379790 w 6379790"/>
              <a:gd name="connsiteY30" fmla="*/ 2393951 h 5586731"/>
              <a:gd name="connsiteX31" fmla="*/ 5582316 w 6379790"/>
              <a:gd name="connsiteY31" fmla="*/ 2393951 h 5586731"/>
              <a:gd name="connsiteX32" fmla="*/ 5582316 w 6379790"/>
              <a:gd name="connsiteY32" fmla="*/ 3192146 h 5586731"/>
              <a:gd name="connsiteX33" fmla="*/ 4784842 w 6379790"/>
              <a:gd name="connsiteY33" fmla="*/ 3192146 h 5586731"/>
              <a:gd name="connsiteX34" fmla="*/ 4784842 w 6379790"/>
              <a:gd name="connsiteY34" fmla="*/ 2393951 h 5586731"/>
              <a:gd name="connsiteX35" fmla="*/ 3987369 w 6379790"/>
              <a:gd name="connsiteY35" fmla="*/ 2393951 h 5586731"/>
              <a:gd name="connsiteX36" fmla="*/ 3987369 w 6379790"/>
              <a:gd name="connsiteY36" fmla="*/ 3192146 h 5586731"/>
              <a:gd name="connsiteX37" fmla="*/ 4784842 w 6379790"/>
              <a:gd name="connsiteY37" fmla="*/ 3192146 h 5586731"/>
              <a:gd name="connsiteX38" fmla="*/ 4784842 w 6379790"/>
              <a:gd name="connsiteY38" fmla="*/ 3990341 h 5586731"/>
              <a:gd name="connsiteX39" fmla="*/ 5582316 w 6379790"/>
              <a:gd name="connsiteY39" fmla="*/ 3990341 h 5586731"/>
              <a:gd name="connsiteX40" fmla="*/ 5582316 w 6379790"/>
              <a:gd name="connsiteY40" fmla="*/ 4788536 h 5586731"/>
              <a:gd name="connsiteX41" fmla="*/ 4784842 w 6379790"/>
              <a:gd name="connsiteY41" fmla="*/ 4788536 h 5586731"/>
              <a:gd name="connsiteX42" fmla="*/ 4784842 w 6379790"/>
              <a:gd name="connsiteY42" fmla="*/ 5586731 h 5586731"/>
              <a:gd name="connsiteX43" fmla="*/ 3987369 w 6379790"/>
              <a:gd name="connsiteY43" fmla="*/ 5586731 h 5586731"/>
              <a:gd name="connsiteX44" fmla="*/ 3987368 w 6379790"/>
              <a:gd name="connsiteY44" fmla="*/ 5586731 h 5586731"/>
              <a:gd name="connsiteX45" fmla="*/ 3189895 w 6379790"/>
              <a:gd name="connsiteY45" fmla="*/ 5586731 h 5586731"/>
              <a:gd name="connsiteX46" fmla="*/ 2392421 w 6379790"/>
              <a:gd name="connsiteY46" fmla="*/ 5586731 h 5586731"/>
              <a:gd name="connsiteX47" fmla="*/ 1594947 w 6379790"/>
              <a:gd name="connsiteY47" fmla="*/ 5586731 h 5586731"/>
              <a:gd name="connsiteX48" fmla="*/ 1594947 w 6379790"/>
              <a:gd name="connsiteY48" fmla="*/ 4788536 h 5586731"/>
              <a:gd name="connsiteX49" fmla="*/ 797474 w 6379790"/>
              <a:gd name="connsiteY49" fmla="*/ 4788536 h 5586731"/>
              <a:gd name="connsiteX50" fmla="*/ 797474 w 6379790"/>
              <a:gd name="connsiteY50" fmla="*/ 5586731 h 5586731"/>
              <a:gd name="connsiteX51" fmla="*/ 0 w 6379790"/>
              <a:gd name="connsiteY51" fmla="*/ 5586731 h 5586731"/>
              <a:gd name="connsiteX52" fmla="*/ 0 w 6379790"/>
              <a:gd name="connsiteY52" fmla="*/ 4788536 h 5586731"/>
              <a:gd name="connsiteX53" fmla="*/ 0 w 6379790"/>
              <a:gd name="connsiteY53" fmla="*/ 3990341 h 5586731"/>
              <a:gd name="connsiteX54" fmla="*/ 0 w 6379790"/>
              <a:gd name="connsiteY54" fmla="*/ 3192146 h 5586731"/>
              <a:gd name="connsiteX55" fmla="*/ 0 w 6379790"/>
              <a:gd name="connsiteY55" fmla="*/ 2393951 h 5586731"/>
              <a:gd name="connsiteX56" fmla="*/ 797473 w 6379790"/>
              <a:gd name="connsiteY56" fmla="*/ 2393951 h 5586731"/>
              <a:gd name="connsiteX57" fmla="*/ 797473 w 6379790"/>
              <a:gd name="connsiteY57" fmla="*/ 1595756 h 5586731"/>
              <a:gd name="connsiteX58" fmla="*/ 0 w 6379790"/>
              <a:gd name="connsiteY58" fmla="*/ 1595756 h 5586731"/>
              <a:gd name="connsiteX59" fmla="*/ 0 w 6379790"/>
              <a:gd name="connsiteY59" fmla="*/ 797562 h 5586731"/>
              <a:gd name="connsiteX60" fmla="*/ 0 w 6379790"/>
              <a:gd name="connsiteY60" fmla="*/ 797561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5582316" y="4788536"/>
                </a:moveTo>
                <a:lnTo>
                  <a:pt x="6379790" y="4788536"/>
                </a:lnTo>
                <a:lnTo>
                  <a:pt x="6379790" y="5586731"/>
                </a:lnTo>
                <a:lnTo>
                  <a:pt x="5582316" y="5586731"/>
                </a:lnTo>
                <a:close/>
                <a:moveTo>
                  <a:pt x="3189895" y="3990341"/>
                </a:moveTo>
                <a:lnTo>
                  <a:pt x="3189895" y="4788536"/>
                </a:lnTo>
                <a:lnTo>
                  <a:pt x="3987368" y="4788536"/>
                </a:lnTo>
                <a:lnTo>
                  <a:pt x="3987368" y="3990341"/>
                </a:lnTo>
                <a:close/>
                <a:moveTo>
                  <a:pt x="5582316" y="3192146"/>
                </a:moveTo>
                <a:lnTo>
                  <a:pt x="6379790" y="3192146"/>
                </a:lnTo>
                <a:lnTo>
                  <a:pt x="6379790" y="3990341"/>
                </a:lnTo>
                <a:lnTo>
                  <a:pt x="5582316" y="3990341"/>
                </a:lnTo>
                <a:close/>
                <a:moveTo>
                  <a:pt x="5582316" y="0"/>
                </a:moveTo>
                <a:lnTo>
                  <a:pt x="6379790" y="0"/>
                </a:lnTo>
                <a:lnTo>
                  <a:pt x="6379790" y="797565"/>
                </a:lnTo>
                <a:lnTo>
                  <a:pt x="5582316" y="797565"/>
                </a:lnTo>
                <a:close/>
                <a:moveTo>
                  <a:pt x="0" y="0"/>
                </a:moveTo>
                <a:lnTo>
                  <a:pt x="2392421" y="0"/>
                </a:lnTo>
                <a:lnTo>
                  <a:pt x="2392421" y="797563"/>
                </a:lnTo>
                <a:lnTo>
                  <a:pt x="3189895" y="797563"/>
                </a:lnTo>
                <a:lnTo>
                  <a:pt x="3189895" y="0"/>
                </a:lnTo>
                <a:lnTo>
                  <a:pt x="4784842" y="0"/>
                </a:lnTo>
                <a:lnTo>
                  <a:pt x="4784842" y="797565"/>
                </a:lnTo>
                <a:lnTo>
                  <a:pt x="3987369" y="797565"/>
                </a:lnTo>
                <a:lnTo>
                  <a:pt x="3987369" y="1595756"/>
                </a:lnTo>
                <a:lnTo>
                  <a:pt x="4784842" y="1595756"/>
                </a:lnTo>
                <a:lnTo>
                  <a:pt x="4784842" y="797565"/>
                </a:lnTo>
                <a:lnTo>
                  <a:pt x="5582316" y="797565"/>
                </a:lnTo>
                <a:lnTo>
                  <a:pt x="5582316" y="1595756"/>
                </a:lnTo>
                <a:lnTo>
                  <a:pt x="6379790" y="1595756"/>
                </a:lnTo>
                <a:lnTo>
                  <a:pt x="6379790" y="2393951"/>
                </a:lnTo>
                <a:lnTo>
                  <a:pt x="5582316" y="2393951"/>
                </a:lnTo>
                <a:lnTo>
                  <a:pt x="5582316" y="3192146"/>
                </a:lnTo>
                <a:lnTo>
                  <a:pt x="4784842" y="3192146"/>
                </a:lnTo>
                <a:lnTo>
                  <a:pt x="4784842" y="2393951"/>
                </a:lnTo>
                <a:lnTo>
                  <a:pt x="3987369" y="2393951"/>
                </a:lnTo>
                <a:lnTo>
                  <a:pt x="3987369" y="3192146"/>
                </a:lnTo>
                <a:lnTo>
                  <a:pt x="4784842" y="3192146"/>
                </a:lnTo>
                <a:lnTo>
                  <a:pt x="4784842" y="3990341"/>
                </a:lnTo>
                <a:lnTo>
                  <a:pt x="5582316" y="3990341"/>
                </a:lnTo>
                <a:lnTo>
                  <a:pt x="5582316" y="4788536"/>
                </a:lnTo>
                <a:lnTo>
                  <a:pt x="4784842" y="4788536"/>
                </a:lnTo>
                <a:lnTo>
                  <a:pt x="4784842" y="5586731"/>
                </a:lnTo>
                <a:lnTo>
                  <a:pt x="3987369" y="5586731"/>
                </a:lnTo>
                <a:lnTo>
                  <a:pt x="3987368" y="5586731"/>
                </a:lnTo>
                <a:lnTo>
                  <a:pt x="3189895" y="5586731"/>
                </a:lnTo>
                <a:lnTo>
                  <a:pt x="2392421" y="5586731"/>
                </a:lnTo>
                <a:lnTo>
                  <a:pt x="1594947" y="5586731"/>
                </a:lnTo>
                <a:lnTo>
                  <a:pt x="1594947" y="4788536"/>
                </a:lnTo>
                <a:lnTo>
                  <a:pt x="797474" y="4788536"/>
                </a:lnTo>
                <a:lnTo>
                  <a:pt x="797474" y="5586731"/>
                </a:lnTo>
                <a:lnTo>
                  <a:pt x="0" y="5586731"/>
                </a:lnTo>
                <a:lnTo>
                  <a:pt x="0" y="4788536"/>
                </a:lnTo>
                <a:lnTo>
                  <a:pt x="0" y="3990341"/>
                </a:lnTo>
                <a:lnTo>
                  <a:pt x="0" y="3192146"/>
                </a:lnTo>
                <a:lnTo>
                  <a:pt x="0" y="2393951"/>
                </a:lnTo>
                <a:lnTo>
                  <a:pt x="797473" y="2393951"/>
                </a:lnTo>
                <a:lnTo>
                  <a:pt x="797473" y="1595756"/>
                </a:lnTo>
                <a:lnTo>
                  <a:pt x="0" y="1595756"/>
                </a:lnTo>
                <a:lnTo>
                  <a:pt x="0" y="797562"/>
                </a:lnTo>
                <a:lnTo>
                  <a:pt x="0" y="79756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3248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91" r:id="rId7"/>
    <p:sldLayoutId id="2147483680" r:id="rId8"/>
    <p:sldLayoutId id="2147483681" r:id="rId9"/>
    <p:sldLayoutId id="2147483682" r:id="rId10"/>
    <p:sldLayoutId id="2147483692" r:id="rId11"/>
    <p:sldLayoutId id="2147483684" r:id="rId12"/>
    <p:sldLayoutId id="2147483685" r:id="rId13"/>
    <p:sldLayoutId id="2147483686" r:id="rId14"/>
    <p:sldLayoutId id="2147483687" r:id="rId15"/>
    <p:sldLayoutId id="2147483688" r:id="rId16"/>
    <p:sldLayoutId id="2147483671" r:id="rId17"/>
    <p:sldLayoutId id="2147483672" r:id="rId18"/>
    <p:sldLayoutId id="2147483694" r:id="rId19"/>
    <p:sldLayoutId id="2147483696" r:id="rId20"/>
    <p:sldLayoutId id="2147483698" r:id="rId21"/>
    <p:sldLayoutId id="2147483699"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0.xml"/><Relationship Id="rId4" Type="http://schemas.openxmlformats.org/officeDocument/2006/relationships/image" Target="../media/image56.jpe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heh4cker1769.github.io/autobots/" TargetMode="External"/><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hyperlink" Target="mailto:info@autobots.com"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63.png"/><Relationship Id="rId4" Type="http://schemas.openxmlformats.org/officeDocument/2006/relationships/hyperlink" Target="https://theh4cker1769.github.io/autobo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Shape 69"/>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586428"/>
            <a:ext cx="4914289" cy="3687847"/>
          </a:xfrm>
          <a:prstGeom prst="rect">
            <a:avLst/>
          </a:prstGeom>
          <a:noFill/>
        </p:spPr>
      </p:pic>
      <p:sp>
        <p:nvSpPr>
          <p:cNvPr id="2" name="TextBox 1">
            <a:extLst>
              <a:ext uri="{FF2B5EF4-FFF2-40B4-BE49-F238E27FC236}">
                <a16:creationId xmlns:a16="http://schemas.microsoft.com/office/drawing/2014/main" id="{AD92F947-3AFF-9E4F-BEED-119605BA46AA}"/>
              </a:ext>
            </a:extLst>
          </p:cNvPr>
          <p:cNvSpPr txBox="1"/>
          <p:nvPr/>
        </p:nvSpPr>
        <p:spPr>
          <a:xfrm>
            <a:off x="8449643" y="6169754"/>
            <a:ext cx="5761454" cy="523220"/>
          </a:xfrm>
          <a:prstGeom prst="rect">
            <a:avLst/>
          </a:prstGeom>
          <a:noFill/>
        </p:spPr>
        <p:txBody>
          <a:bodyPr wrap="square" rtlCol="0">
            <a:spAutoFit/>
          </a:bodyPr>
          <a:lstStyle/>
          <a:p>
            <a:pPr algn="l"/>
            <a:r>
              <a:rPr lang="en-IN" sz="2800" dirty="0">
                <a:solidFill>
                  <a:schemeClr val="tx1">
                    <a:lumMod val="10000"/>
                    <a:lumOff val="90000"/>
                  </a:schemeClr>
                </a:solidFill>
                <a:latin typeface="Aparajita" panose="02020603050405020304" pitchFamily="18" charset="0"/>
                <a:cs typeface="Aparajita" panose="02020603050405020304" pitchFamily="18" charset="0"/>
              </a:rPr>
              <a:t>BUSINESS PLAN JUNE 2021</a:t>
            </a:r>
            <a:endParaRPr lang="en-US" sz="2800" dirty="0">
              <a:solidFill>
                <a:schemeClr val="tx1">
                  <a:lumMod val="10000"/>
                  <a:lumOff val="90000"/>
                </a:schemeClr>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5412063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0DBA694B-DF4F-7A45-B774-6EA099357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23" y="110021"/>
            <a:ext cx="12192000" cy="6735754"/>
          </a:xfrm>
          <a:prstGeom prst="rect">
            <a:avLst/>
          </a:prstGeom>
        </p:spPr>
      </p:pic>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237804" y="1221745"/>
            <a:ext cx="11573197" cy="1001414"/>
          </a:xfrm>
        </p:spPr>
        <p:txBody>
          <a:bodyPr lIns="91440" tIns="45720" rIns="91440" bIns="45720" anchor="ctr"/>
          <a:lstStyle/>
          <a:p>
            <a:r>
              <a:rPr lang="en-US" sz="6000" dirty="0">
                <a:solidFill>
                  <a:schemeClr val="tx1"/>
                </a:solidFill>
                <a:latin typeface="Century Schoolbook"/>
                <a:cs typeface="Arial"/>
              </a:rPr>
              <a:t>Future Goals</a:t>
            </a:r>
            <a:endParaRPr lang="en-US" sz="6000" dirty="0">
              <a:solidFill>
                <a:schemeClr val="tx1"/>
              </a:solidFill>
              <a:latin typeface="Century Schoolbook"/>
            </a:endParaRPr>
          </a:p>
        </p:txBody>
      </p:sp>
      <p:sp>
        <p:nvSpPr>
          <p:cNvPr id="3" name="Diamond 2">
            <a:extLst>
              <a:ext uri="{FF2B5EF4-FFF2-40B4-BE49-F238E27FC236}">
                <a16:creationId xmlns:a16="http://schemas.microsoft.com/office/drawing/2014/main" id="{75671DF0-83FF-4F64-83C5-C62EC768964E}"/>
              </a:ext>
            </a:extLst>
          </p:cNvPr>
          <p:cNvSpPr/>
          <p:nvPr/>
        </p:nvSpPr>
        <p:spPr>
          <a:xfrm>
            <a:off x="10266606" y="3131514"/>
            <a:ext cx="1001414" cy="100141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 name="Chevron 46">
            <a:extLst>
              <a:ext uri="{FF2B5EF4-FFF2-40B4-BE49-F238E27FC236}">
                <a16:creationId xmlns:a16="http://schemas.microsoft.com/office/drawing/2014/main" id="{898D2E7F-CF42-4972-807F-D499E6172C1D}"/>
              </a:ext>
            </a:extLst>
          </p:cNvPr>
          <p:cNvSpPr/>
          <p:nvPr/>
        </p:nvSpPr>
        <p:spPr>
          <a:xfrm>
            <a:off x="8963408"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0" name="TextBox 9">
            <a:extLst>
              <a:ext uri="{FF2B5EF4-FFF2-40B4-BE49-F238E27FC236}">
                <a16:creationId xmlns:a16="http://schemas.microsoft.com/office/drawing/2014/main" id="{65DBC4BF-18A7-4FBB-B529-447654C7197D}"/>
              </a:ext>
            </a:extLst>
          </p:cNvPr>
          <p:cNvSpPr txBox="1"/>
          <p:nvPr/>
        </p:nvSpPr>
        <p:spPr>
          <a:xfrm>
            <a:off x="9601044" y="3462945"/>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2050</a:t>
            </a:r>
            <a:endParaRPr lang="ko-KR" altLang="en-US" sz="1600" b="1" dirty="0">
              <a:solidFill>
                <a:schemeClr val="bg1"/>
              </a:solidFill>
              <a:cs typeface="Arial" pitchFamily="34" charset="0"/>
            </a:endParaRPr>
          </a:p>
        </p:txBody>
      </p:sp>
      <p:sp>
        <p:nvSpPr>
          <p:cNvPr id="11" name="Diamond 10">
            <a:extLst>
              <a:ext uri="{FF2B5EF4-FFF2-40B4-BE49-F238E27FC236}">
                <a16:creationId xmlns:a16="http://schemas.microsoft.com/office/drawing/2014/main" id="{C6A55764-BF2F-4E94-9F93-00DD3D43DE57}"/>
              </a:ext>
            </a:extLst>
          </p:cNvPr>
          <p:cNvSpPr/>
          <p:nvPr/>
        </p:nvSpPr>
        <p:spPr>
          <a:xfrm>
            <a:off x="8236864" y="3131514"/>
            <a:ext cx="1001414" cy="100141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3"/>
              </a:solidFill>
            </a:endParaRPr>
          </a:p>
        </p:txBody>
      </p:sp>
      <p:sp>
        <p:nvSpPr>
          <p:cNvPr id="12" name="Chevron 80">
            <a:extLst>
              <a:ext uri="{FF2B5EF4-FFF2-40B4-BE49-F238E27FC236}">
                <a16:creationId xmlns:a16="http://schemas.microsoft.com/office/drawing/2014/main" id="{273DA5EB-F8CF-4FA0-9F7F-ED5FDC4CF8AE}"/>
              </a:ext>
            </a:extLst>
          </p:cNvPr>
          <p:cNvSpPr/>
          <p:nvPr/>
        </p:nvSpPr>
        <p:spPr>
          <a:xfrm>
            <a:off x="6934112"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3" name="TextBox 12">
            <a:extLst>
              <a:ext uri="{FF2B5EF4-FFF2-40B4-BE49-F238E27FC236}">
                <a16:creationId xmlns:a16="http://schemas.microsoft.com/office/drawing/2014/main" id="{71045156-207A-4BEA-9943-E9D5EABE6B97}"/>
              </a:ext>
            </a:extLst>
          </p:cNvPr>
          <p:cNvSpPr txBox="1"/>
          <p:nvPr/>
        </p:nvSpPr>
        <p:spPr>
          <a:xfrm>
            <a:off x="7527106" y="3462945"/>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2033</a:t>
            </a:r>
            <a:endParaRPr lang="ko-KR" altLang="en-US" sz="1600" b="1" dirty="0">
              <a:solidFill>
                <a:schemeClr val="bg1"/>
              </a:solidFill>
              <a:cs typeface="Arial" pitchFamily="34" charset="0"/>
            </a:endParaRPr>
          </a:p>
        </p:txBody>
      </p:sp>
      <p:sp>
        <p:nvSpPr>
          <p:cNvPr id="14" name="Diamond 13">
            <a:extLst>
              <a:ext uri="{FF2B5EF4-FFF2-40B4-BE49-F238E27FC236}">
                <a16:creationId xmlns:a16="http://schemas.microsoft.com/office/drawing/2014/main" id="{608C1FE6-D8FC-4CB6-8F8C-27331683455F}"/>
              </a:ext>
            </a:extLst>
          </p:cNvPr>
          <p:cNvSpPr/>
          <p:nvPr/>
        </p:nvSpPr>
        <p:spPr>
          <a:xfrm>
            <a:off x="6207120" y="3131514"/>
            <a:ext cx="1001414" cy="1001414"/>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3"/>
              </a:solidFill>
            </a:endParaRPr>
          </a:p>
        </p:txBody>
      </p:sp>
      <p:sp>
        <p:nvSpPr>
          <p:cNvPr id="15" name="Chevron 83">
            <a:extLst>
              <a:ext uri="{FF2B5EF4-FFF2-40B4-BE49-F238E27FC236}">
                <a16:creationId xmlns:a16="http://schemas.microsoft.com/office/drawing/2014/main" id="{63885904-9847-4390-BB31-AC88EF357D18}"/>
              </a:ext>
            </a:extLst>
          </p:cNvPr>
          <p:cNvSpPr/>
          <p:nvPr/>
        </p:nvSpPr>
        <p:spPr>
          <a:xfrm>
            <a:off x="4904817"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6" name="TextBox 15">
            <a:extLst>
              <a:ext uri="{FF2B5EF4-FFF2-40B4-BE49-F238E27FC236}">
                <a16:creationId xmlns:a16="http://schemas.microsoft.com/office/drawing/2014/main" id="{2A0FB8B7-A419-4723-8D70-062FEE1F86CE}"/>
              </a:ext>
            </a:extLst>
          </p:cNvPr>
          <p:cNvSpPr txBox="1"/>
          <p:nvPr/>
        </p:nvSpPr>
        <p:spPr>
          <a:xfrm>
            <a:off x="5499036" y="3466074"/>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2029</a:t>
            </a:r>
            <a:endParaRPr lang="ko-KR" altLang="en-US" sz="1600" b="1" dirty="0">
              <a:solidFill>
                <a:schemeClr val="bg1"/>
              </a:solidFill>
              <a:cs typeface="Arial" pitchFamily="34" charset="0"/>
            </a:endParaRPr>
          </a:p>
        </p:txBody>
      </p:sp>
      <p:sp>
        <p:nvSpPr>
          <p:cNvPr id="17" name="Diamond 16">
            <a:extLst>
              <a:ext uri="{FF2B5EF4-FFF2-40B4-BE49-F238E27FC236}">
                <a16:creationId xmlns:a16="http://schemas.microsoft.com/office/drawing/2014/main" id="{BD93D6E4-80DA-476E-8BD6-16E0099E5B33}"/>
              </a:ext>
            </a:extLst>
          </p:cNvPr>
          <p:cNvSpPr/>
          <p:nvPr/>
        </p:nvSpPr>
        <p:spPr>
          <a:xfrm>
            <a:off x="4177378" y="3131514"/>
            <a:ext cx="1001414" cy="1001414"/>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8" name="Chevron 86">
            <a:extLst>
              <a:ext uri="{FF2B5EF4-FFF2-40B4-BE49-F238E27FC236}">
                <a16:creationId xmlns:a16="http://schemas.microsoft.com/office/drawing/2014/main" id="{ECBA9CCB-B3CA-43C5-A5F0-55298EB53BC2}"/>
              </a:ext>
            </a:extLst>
          </p:cNvPr>
          <p:cNvSpPr/>
          <p:nvPr/>
        </p:nvSpPr>
        <p:spPr>
          <a:xfrm>
            <a:off x="2875522"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9" name="TextBox 18">
            <a:extLst>
              <a:ext uri="{FF2B5EF4-FFF2-40B4-BE49-F238E27FC236}">
                <a16:creationId xmlns:a16="http://schemas.microsoft.com/office/drawing/2014/main" id="{4353EF5B-D386-4751-840E-62D87A423ECC}"/>
              </a:ext>
            </a:extLst>
          </p:cNvPr>
          <p:cNvSpPr txBox="1"/>
          <p:nvPr/>
        </p:nvSpPr>
        <p:spPr>
          <a:xfrm>
            <a:off x="3466062" y="3462945"/>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2025</a:t>
            </a:r>
            <a:endParaRPr lang="ko-KR" altLang="en-US" sz="1600" b="1" dirty="0">
              <a:solidFill>
                <a:schemeClr val="bg1"/>
              </a:solidFill>
              <a:cs typeface="Arial" pitchFamily="34" charset="0"/>
            </a:endParaRPr>
          </a:p>
        </p:txBody>
      </p:sp>
      <p:sp>
        <p:nvSpPr>
          <p:cNvPr id="20" name="Diamond 19">
            <a:extLst>
              <a:ext uri="{FF2B5EF4-FFF2-40B4-BE49-F238E27FC236}">
                <a16:creationId xmlns:a16="http://schemas.microsoft.com/office/drawing/2014/main" id="{524C1CEF-D324-4973-842D-35AA54D2A724}"/>
              </a:ext>
            </a:extLst>
          </p:cNvPr>
          <p:cNvSpPr/>
          <p:nvPr/>
        </p:nvSpPr>
        <p:spPr>
          <a:xfrm>
            <a:off x="2147636" y="3131514"/>
            <a:ext cx="1001414" cy="1001414"/>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1" name="Chevron 89">
            <a:extLst>
              <a:ext uri="{FF2B5EF4-FFF2-40B4-BE49-F238E27FC236}">
                <a16:creationId xmlns:a16="http://schemas.microsoft.com/office/drawing/2014/main" id="{95EC97A0-C298-4A6A-897C-218AD596219B}"/>
              </a:ext>
            </a:extLst>
          </p:cNvPr>
          <p:cNvSpPr/>
          <p:nvPr/>
        </p:nvSpPr>
        <p:spPr>
          <a:xfrm>
            <a:off x="846227" y="3354794"/>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2" name="직사각형 113">
            <a:extLst>
              <a:ext uri="{FF2B5EF4-FFF2-40B4-BE49-F238E27FC236}">
                <a16:creationId xmlns:a16="http://schemas.microsoft.com/office/drawing/2014/main" id="{8E3E9BE4-16A6-4F41-AB14-78C2471702DB}"/>
              </a:ext>
            </a:extLst>
          </p:cNvPr>
          <p:cNvSpPr>
            <a:spLocks noChangeArrowheads="1"/>
          </p:cNvSpPr>
          <p:nvPr/>
        </p:nvSpPr>
        <p:spPr bwMode="auto">
          <a:xfrm>
            <a:off x="1445352" y="3462945"/>
            <a:ext cx="655750"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bg1"/>
                </a:solidFill>
                <a:cs typeface="Arial" charset="0"/>
              </a:rPr>
              <a:t>2021</a:t>
            </a:r>
            <a:endParaRPr lang="ko-KR" altLang="en-US" sz="1600" dirty="0">
              <a:solidFill>
                <a:schemeClr val="bg1"/>
              </a:solidFill>
            </a:endParaRPr>
          </a:p>
        </p:txBody>
      </p:sp>
      <p:grpSp>
        <p:nvGrpSpPr>
          <p:cNvPr id="23" name="Group 22">
            <a:extLst>
              <a:ext uri="{FF2B5EF4-FFF2-40B4-BE49-F238E27FC236}">
                <a16:creationId xmlns:a16="http://schemas.microsoft.com/office/drawing/2014/main" id="{48D4FBC8-E585-4FE3-A5B1-263B8C3C0E38}"/>
              </a:ext>
            </a:extLst>
          </p:cNvPr>
          <p:cNvGrpSpPr/>
          <p:nvPr/>
        </p:nvGrpSpPr>
        <p:grpSpPr>
          <a:xfrm>
            <a:off x="388820" y="4674496"/>
            <a:ext cx="2184268" cy="738378"/>
            <a:chOff x="6210997" y="1433695"/>
            <a:chExt cx="1909893" cy="430156"/>
          </a:xfrm>
          <a:noFill/>
        </p:grpSpPr>
        <p:sp>
          <p:nvSpPr>
            <p:cNvPr id="24" name="TextBox 23">
              <a:extLst>
                <a:ext uri="{FF2B5EF4-FFF2-40B4-BE49-F238E27FC236}">
                  <a16:creationId xmlns:a16="http://schemas.microsoft.com/office/drawing/2014/main" id="{4E818975-044D-4137-9EB4-95FC7784A5A9}"/>
                </a:ext>
              </a:extLst>
            </p:cNvPr>
            <p:cNvSpPr txBox="1"/>
            <p:nvPr/>
          </p:nvSpPr>
          <p:spPr>
            <a:xfrm>
              <a:off x="6210999" y="1433695"/>
              <a:ext cx="1909891" cy="412391"/>
            </a:xfrm>
            <a:prstGeom prst="rect">
              <a:avLst/>
            </a:prstGeom>
            <a:grpFill/>
          </p:spPr>
          <p:txBody>
            <a:bodyPr wrap="square" lIns="91440" tIns="45720" rIns="91440" bIns="45720" rtlCol="0" anchor="t">
              <a:spAutoFit/>
            </a:bodyPr>
            <a:lstStyle/>
            <a:p>
              <a:r>
                <a:rPr lang="en-US" altLang="ko-KR" sz="2000" b="1">
                  <a:latin typeface="+mj-lt"/>
                  <a:ea typeface="Microsoft Uighur" panose="02000000000000000000" pitchFamily="2" charset="0"/>
                  <a:cs typeface="Arial"/>
                </a:rPr>
                <a:t>Established our company</a:t>
              </a:r>
              <a:r>
                <a:rPr lang="en-US" altLang="ko-KR" sz="2000" b="1" dirty="0">
                  <a:latin typeface="+mj-lt"/>
                  <a:ea typeface="Microsoft Uighur" panose="02000000000000000000" pitchFamily="2" charset="0"/>
                  <a:cs typeface="Arial"/>
                </a:rPr>
                <a:t> </a:t>
              </a:r>
              <a:endParaRPr lang="en-US" altLang="ko-KR" sz="2000" b="1" dirty="0">
                <a:latin typeface="+mj-lt"/>
                <a:ea typeface="Microsoft Uighur" panose="02000000000000000000" pitchFamily="2" charset="0"/>
                <a:cs typeface="Arial" pitchFamily="34" charset="0"/>
              </a:endParaRPr>
            </a:p>
          </p:txBody>
        </p:sp>
        <p:sp>
          <p:nvSpPr>
            <p:cNvPr id="25" name="TextBox 24">
              <a:extLst>
                <a:ext uri="{FF2B5EF4-FFF2-40B4-BE49-F238E27FC236}">
                  <a16:creationId xmlns:a16="http://schemas.microsoft.com/office/drawing/2014/main" id="{7B5754D6-0571-42F1-82DD-A55ED67D11AD}"/>
                </a:ext>
              </a:extLst>
            </p:cNvPr>
            <p:cNvSpPr txBox="1"/>
            <p:nvPr/>
          </p:nvSpPr>
          <p:spPr>
            <a:xfrm>
              <a:off x="6210997" y="1630759"/>
              <a:ext cx="1457346" cy="233092"/>
            </a:xfrm>
            <a:prstGeom prst="rect">
              <a:avLst/>
            </a:prstGeom>
            <a:grpFill/>
          </p:spPr>
          <p:txBody>
            <a:bodyPr wrap="square" lIns="91440" tIns="45720" rIns="91440" bIns="45720" rtlCol="0" anchor="t">
              <a:spAutoFit/>
            </a:bodyPr>
            <a:lstStyle/>
            <a:p>
              <a:r>
                <a:rPr lang="en-US" altLang="ko-KR" sz="2000">
                  <a:latin typeface="+mj-lt"/>
                  <a:ea typeface="Microsoft Uighur" panose="02000000000000000000" pitchFamily="2" charset="0"/>
                  <a:cs typeface="Arial"/>
                </a:rPr>
                <a:t>.       </a:t>
              </a:r>
              <a:endParaRPr lang="ko-KR" altLang="en-US" sz="2000">
                <a:latin typeface="+mj-lt"/>
                <a:cs typeface="Arial" pitchFamily="34" charset="0"/>
              </a:endParaRPr>
            </a:p>
          </p:txBody>
        </p:sp>
      </p:grpSp>
      <p:cxnSp>
        <p:nvCxnSpPr>
          <p:cNvPr id="38" name="Straight Connector 37">
            <a:extLst>
              <a:ext uri="{FF2B5EF4-FFF2-40B4-BE49-F238E27FC236}">
                <a16:creationId xmlns:a16="http://schemas.microsoft.com/office/drawing/2014/main" id="{E8AF0F0C-31F3-42F6-9B5A-42C5296CC075}"/>
              </a:ext>
            </a:extLst>
          </p:cNvPr>
          <p:cNvCxnSpPr/>
          <p:nvPr/>
        </p:nvCxnSpPr>
        <p:spPr>
          <a:xfrm>
            <a:off x="1773227" y="3960732"/>
            <a:ext cx="0" cy="720000"/>
          </a:xfrm>
          <a:prstGeom prst="line">
            <a:avLst/>
          </a:prstGeom>
          <a:ln w="38100">
            <a:solidFill>
              <a:schemeClr val="accent6"/>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DBC8742-3E9D-4DC0-B004-BCE785C37ED8}"/>
              </a:ext>
            </a:extLst>
          </p:cNvPr>
          <p:cNvCxnSpPr/>
          <p:nvPr/>
        </p:nvCxnSpPr>
        <p:spPr>
          <a:xfrm>
            <a:off x="3801927" y="3960732"/>
            <a:ext cx="2261" cy="720000"/>
          </a:xfrm>
          <a:prstGeom prst="line">
            <a:avLst/>
          </a:prstGeom>
          <a:ln w="38100">
            <a:solidFill>
              <a:schemeClr val="accent3"/>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EFDF67E-7B09-4259-8A6D-11B7DC33669C}"/>
              </a:ext>
            </a:extLst>
          </p:cNvPr>
          <p:cNvCxnSpPr/>
          <p:nvPr/>
        </p:nvCxnSpPr>
        <p:spPr>
          <a:xfrm flipH="1">
            <a:off x="5832886" y="3960732"/>
            <a:ext cx="122" cy="720000"/>
          </a:xfrm>
          <a:prstGeom prst="line">
            <a:avLst/>
          </a:prstGeom>
          <a:ln w="38100">
            <a:solidFill>
              <a:schemeClr val="accent4"/>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0C18C3-5E95-430D-B92A-19CC98D19FA3}"/>
              </a:ext>
            </a:extLst>
          </p:cNvPr>
          <p:cNvCxnSpPr/>
          <p:nvPr/>
        </p:nvCxnSpPr>
        <p:spPr>
          <a:xfrm>
            <a:off x="7861708" y="3960732"/>
            <a:ext cx="0" cy="720000"/>
          </a:xfrm>
          <a:prstGeom prst="line">
            <a:avLst/>
          </a:prstGeom>
          <a:ln w="38100">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C56727-14BF-4284-87F5-984529F14965}"/>
              </a:ext>
            </a:extLst>
          </p:cNvPr>
          <p:cNvCxnSpPr/>
          <p:nvPr/>
        </p:nvCxnSpPr>
        <p:spPr>
          <a:xfrm>
            <a:off x="9890408" y="3960732"/>
            <a:ext cx="0" cy="720000"/>
          </a:xfrm>
          <a:prstGeom prst="line">
            <a:avLst/>
          </a:prstGeom>
          <a:ln w="38100">
            <a:solidFill>
              <a:schemeClr val="accent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FACFBBE-D8CF-46F1-8C78-AC42130F9C37}"/>
              </a:ext>
            </a:extLst>
          </p:cNvPr>
          <p:cNvSpPr txBox="1"/>
          <p:nvPr/>
        </p:nvSpPr>
        <p:spPr>
          <a:xfrm>
            <a:off x="956774" y="1948559"/>
            <a:ext cx="1632905" cy="400110"/>
          </a:xfrm>
          <a:prstGeom prst="rect">
            <a:avLst/>
          </a:prstGeom>
          <a:noFill/>
        </p:spPr>
        <p:txBody>
          <a:bodyPr wrap="square" lIns="91440" tIns="45720" rIns="91440" bIns="45720" rtlCol="0" anchor="t">
            <a:spAutoFit/>
          </a:bodyPr>
          <a:lstStyle/>
          <a:p>
            <a:pPr algn="ctr"/>
            <a:endParaRPr lang="en-US" altLang="ko-KR" sz="2000" b="1"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FF169DAE-28B5-4470-9579-5C9A3AC975B8}"/>
              </a:ext>
            </a:extLst>
          </p:cNvPr>
          <p:cNvSpPr txBox="1"/>
          <p:nvPr/>
        </p:nvSpPr>
        <p:spPr>
          <a:xfrm>
            <a:off x="2869575" y="4683299"/>
            <a:ext cx="18988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Arial"/>
              </a:rPr>
              <a:t>Going to Develop AUTOBOTS on Industrial Level</a:t>
            </a:r>
          </a:p>
        </p:txBody>
      </p:sp>
      <p:sp>
        <p:nvSpPr>
          <p:cNvPr id="49" name="TextBox 48">
            <a:extLst>
              <a:ext uri="{FF2B5EF4-FFF2-40B4-BE49-F238E27FC236}">
                <a16:creationId xmlns:a16="http://schemas.microsoft.com/office/drawing/2014/main" id="{EE6A8672-99A7-4C74-BF6B-8B3DB39AD245}"/>
              </a:ext>
            </a:extLst>
          </p:cNvPr>
          <p:cNvSpPr txBox="1"/>
          <p:nvPr/>
        </p:nvSpPr>
        <p:spPr>
          <a:xfrm>
            <a:off x="4877227" y="4661976"/>
            <a:ext cx="241713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Plan to Create </a:t>
            </a:r>
            <a:r>
              <a:rPr lang="en-US" sz="2000" b="1" dirty="0" err="1">
                <a:cs typeface="Arial"/>
              </a:rPr>
              <a:t>Humaniod</a:t>
            </a:r>
            <a:r>
              <a:rPr lang="en-US" sz="2000" b="1" dirty="0">
                <a:cs typeface="Arial"/>
              </a:rPr>
              <a:t> </a:t>
            </a:r>
            <a:r>
              <a:rPr lang="en-US" sz="2000" b="1" dirty="0" err="1">
                <a:cs typeface="Arial"/>
              </a:rPr>
              <a:t>Autobots</a:t>
            </a:r>
            <a:endParaRPr lang="en-US" sz="2000" b="1" dirty="0">
              <a:cs typeface="Arial"/>
            </a:endParaRPr>
          </a:p>
        </p:txBody>
      </p:sp>
      <p:sp>
        <p:nvSpPr>
          <p:cNvPr id="50" name="TextBox 49">
            <a:extLst>
              <a:ext uri="{FF2B5EF4-FFF2-40B4-BE49-F238E27FC236}">
                <a16:creationId xmlns:a16="http://schemas.microsoft.com/office/drawing/2014/main" id="{27AAFEBF-2EF0-483F-A8C2-928809AF8287}"/>
              </a:ext>
            </a:extLst>
          </p:cNvPr>
          <p:cNvSpPr txBox="1"/>
          <p:nvPr/>
        </p:nvSpPr>
        <p:spPr>
          <a:xfrm>
            <a:off x="7209422" y="4699433"/>
            <a:ext cx="23047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Outer Space </a:t>
            </a:r>
            <a:r>
              <a:rPr lang="en-US" sz="2000" b="1" dirty="0" err="1">
                <a:cs typeface="Arial"/>
              </a:rPr>
              <a:t>Autobots</a:t>
            </a:r>
            <a:endParaRPr lang="en-US" sz="2000" b="1" dirty="0">
              <a:cs typeface="Arial"/>
            </a:endParaRPr>
          </a:p>
        </p:txBody>
      </p:sp>
      <p:sp>
        <p:nvSpPr>
          <p:cNvPr id="31" name="TextBox 30">
            <a:extLst>
              <a:ext uri="{FF2B5EF4-FFF2-40B4-BE49-F238E27FC236}">
                <a16:creationId xmlns:a16="http://schemas.microsoft.com/office/drawing/2014/main" id="{27AAFEBF-2EF0-483F-A8C2-928809AF8287}"/>
              </a:ext>
            </a:extLst>
          </p:cNvPr>
          <p:cNvSpPr txBox="1"/>
          <p:nvPr/>
        </p:nvSpPr>
        <p:spPr>
          <a:xfrm>
            <a:off x="9022243" y="4683299"/>
            <a:ext cx="23047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a:t>
            </a:r>
            <a:r>
              <a:rPr lang="en-US" sz="2000" b="1" i="1" dirty="0">
                <a:cs typeface="Arial"/>
              </a:rPr>
              <a:t>Sic Mundus </a:t>
            </a:r>
            <a:r>
              <a:rPr lang="en-US" sz="2000" b="1" i="1" dirty="0" err="1">
                <a:cs typeface="Arial"/>
              </a:rPr>
              <a:t>Creatus</a:t>
            </a:r>
            <a:r>
              <a:rPr lang="en-US" sz="2000" b="1" i="1" dirty="0">
                <a:cs typeface="Arial"/>
              </a:rPr>
              <a:t> Est</a:t>
            </a:r>
            <a:r>
              <a:rPr lang="en-US" sz="2000" b="1" dirty="0">
                <a:cs typeface="Arial"/>
              </a:rPr>
              <a:t>”</a:t>
            </a:r>
          </a:p>
        </p:txBody>
      </p:sp>
    </p:spTree>
    <p:extLst>
      <p:ext uri="{BB962C8B-B14F-4D97-AF65-F5344CB8AC3E}">
        <p14:creationId xmlns:p14="http://schemas.microsoft.com/office/powerpoint/2010/main" val="3979649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Graphic 17">
            <a:extLst>
              <a:ext uri="{FF2B5EF4-FFF2-40B4-BE49-F238E27FC236}">
                <a16:creationId xmlns:a16="http://schemas.microsoft.com/office/drawing/2014/main" id="{2C2FC7C8-B1AC-43A6-8BD6-6D433BCEFED6}"/>
              </a:ext>
            </a:extLst>
          </p:cNvPr>
          <p:cNvGrpSpPr/>
          <p:nvPr/>
        </p:nvGrpSpPr>
        <p:grpSpPr>
          <a:xfrm>
            <a:off x="2850733" y="1037743"/>
            <a:ext cx="6136536" cy="3601342"/>
            <a:chOff x="2687161" y="3731096"/>
            <a:chExt cx="5158677" cy="3027467"/>
          </a:xfrm>
        </p:grpSpPr>
        <p:sp>
          <p:nvSpPr>
            <p:cNvPr id="310" name="Freeform: Shape 309">
              <a:extLst>
                <a:ext uri="{FF2B5EF4-FFF2-40B4-BE49-F238E27FC236}">
                  <a16:creationId xmlns:a16="http://schemas.microsoft.com/office/drawing/2014/main" id="{F396AC0E-42BF-40EF-8AEE-A83E1FF55B95}"/>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w="310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DA48488-7B11-486A-B8F2-6EC2D3184D69}"/>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w="310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F6B3EF10-64B9-49A2-B7E7-67F40A4F159E}"/>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w="310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90283E78-86F2-400C-B3E4-878227CC4D36}"/>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w="310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A39EC89A-09F8-40BC-BEF8-702D375A0A83}"/>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w="310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940DF36F-6E67-4105-AF89-80F2A2A2917B}"/>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w="310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6422462F-3456-4F01-819A-A3FB3AE33CED}"/>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w="310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257E2EDE-7F3C-4288-956B-D2328C429916}"/>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w="3104"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AD92657-F449-4FFB-946A-50A8BFC58DCC}"/>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rgbClr val="D9D9D9"/>
            </a:solidFill>
            <a:ln w="3104"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D33C057-B3A7-40F4-8EF5-9AA4A43F3454}"/>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w="3104"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4AA1B08D-399D-442F-9501-2ADFD96607D3}"/>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w="3104"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1D6416E-4D2B-45C7-9E12-E9EFD5C8F1FB}"/>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w="3104"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C753F4D-F008-4630-B093-FD921EC38A78}"/>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rgbClr val="D9D9D9"/>
            </a:solidFill>
            <a:ln w="3104"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662F9052-5334-4C6C-A33C-DC439A90EE6A}"/>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rgbClr val="D9D9D9"/>
            </a:solidFill>
            <a:ln w="310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422D0D8E-CBF7-47C0-9530-F0363EED0558}"/>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w="310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165A420-E895-4BDE-9B00-E8F8B0B2D263}"/>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w="310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01BF4DCA-401B-4E6A-9761-99BF1082776D}"/>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w="310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95740C0-60EF-4716-ABBF-7C12C0DA3799}"/>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w="310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C0833ABA-EB77-4A9C-82A0-8EF1829D7910}"/>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w="3104"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A45B6DF-B343-4660-B581-26B0B29CF87B}"/>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w="3104"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0362C93D-29B6-434B-92E1-4830D4F6335E}"/>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w="3104"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91DE79E0-0C58-432C-971C-8BC06BB8B755}"/>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w="3104"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C1524741-F0CF-464F-9C9B-E0FB1D5EBA34}"/>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w="3104"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0FE9784-00CD-4A6C-8AE0-7BAC73AFB3A0}"/>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w="3104"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84F83ECF-69F5-48E1-8C7E-7D94C224D784}"/>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w="310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11ED6D4-6B47-41F2-B359-C5A8806E0B73}"/>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w="310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4686BD63-F6CF-4F41-B52C-BE34BA614C2E}"/>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w="310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24A0AD1-9E5C-44AD-8C4D-C5FB905C6E40}"/>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w="310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2FDBC8F-ED5D-4A36-8CFC-A891311FA460}"/>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w="310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F9A19EA6-2C4D-48FC-8F25-017560E908B6}"/>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w="310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6215D654-1A8B-42B8-AA6C-29406AD7CE44}"/>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w="310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62F5BC6-0666-4C38-943A-35238F439CB5}"/>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w="310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31F385B2-EC6B-485A-B7D2-215443DDC2A2}"/>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w="310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0D84A4A6-61AC-457A-9683-C996DFE025B4}"/>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w="310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85A8AE39-A1CE-4A9C-8E2B-3C5A09496BF5}"/>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w="310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8FDE934-723B-4F9D-837B-59F93691CE99}"/>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w="310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AEBD5FAC-EC28-4870-AF18-48DCCA5DC662}"/>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w="310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E8B40D21-C708-402E-BD55-1A8642689E73}"/>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rgbClr val="D9D9D9"/>
            </a:solidFill>
            <a:ln w="310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36A471EA-9170-4042-8A74-96918B02D4BB}"/>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w="310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843E9E3-6070-4171-9FC8-6B40352C396F}"/>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rgbClr val="D9D9D9"/>
            </a:solidFill>
            <a:ln w="310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CEF82ECB-530F-44FF-8B52-4B0B8D969389}"/>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w="310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603E9F52-5216-42DE-B5A8-FEAE5A0450D2}"/>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w="310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EFE0131A-56E4-4C4C-8E93-053A1F414194}"/>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w="310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A094AA9E-FE43-4C83-9BF8-0945E9D622B9}"/>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w="310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2F8C19D-F459-46F9-A0A2-7A0D64039FD5}"/>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w="310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5F01E0C9-0433-439E-8918-CBEBF7D87E83}"/>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w="3104"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9573543-A962-4548-A1EC-BAF075BEA71F}"/>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w="3104"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CE039A49-26E5-4425-AA8A-BEE7ABB9C73E}"/>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w="3104"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0ADDB70D-02DA-4058-8935-39C67330C796}"/>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w="3104"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857BC476-D62D-467E-A709-E868F444120D}"/>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w="3104"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D4DE89C-434A-4DBD-BA41-E284EC5F2A8D}"/>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rgbClr val="D9D9D9"/>
            </a:solidFill>
            <a:ln w="3104"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6549C8F7-D47D-4C22-B455-3843A9CFF1E4}"/>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w="3104"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0D0F6434-F879-4274-BAB9-2BA45E4C8F5A}"/>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rgbClr val="D9D9D9"/>
            </a:solidFill>
            <a:ln w="3104"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E7E9E606-6B04-4C7A-B2DD-7665317AB0FC}"/>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w="3104"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54D34D9-11B8-47C9-8CB0-58CF5A591CD1}"/>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w="3104"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689B749F-BB05-4C49-9931-2B332532D102}"/>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w="3104"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6A8E1CBE-00B6-47BC-9807-34D4A0A08F14}"/>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w="3104"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8ED4090C-9999-44FC-A35C-784C1FC0CAEB}"/>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w="3104"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9A0E4143-0707-452C-B629-DA2789D5287B}"/>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w="3104"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08A4ABA9-2D49-4E6C-A47E-3EA3568FD209}"/>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w="3104"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B5A61952-3791-4AB1-A774-7E5A8AFED138}"/>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w="3104"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02218DFE-BA7A-4305-AEFA-ED27D0C3CF83}"/>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w="3104"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626D6D99-DE9D-4D9C-8F68-B9ED78E3ABCA}"/>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w="310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9FC69316-6890-4CAF-97AA-BE11A9DD4706}"/>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w="310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E963751D-EF1D-4A28-A0CD-74E35D7B5BB7}"/>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w="310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E7DEF31A-33FF-43B5-8174-DD529C4EF6DA}"/>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w="310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ABC465C-7974-44AF-9446-A51308A49885}"/>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w="310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C95AF59C-27D6-46D3-A847-1A889CFAE026}"/>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w="310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71372A22-A0A3-4471-84A7-17892E825B01}"/>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w="310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BC26F2F2-02EB-4048-95DE-C5DEFC4FF1FF}"/>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w="310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6602962-A434-40A3-911D-9E3AD82E9861}"/>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w="310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4B89E7E9-2A60-47AE-9107-9F8C5BAEC108}"/>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w="310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5D3590FF-8D52-47FC-859A-13989E57A12C}"/>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w="310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305554A-6EA5-4B92-9762-D6983AA959FC}"/>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w="310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D6395ED8-0E39-4E2B-A684-F227045159FD}"/>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w="310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181A5AD0-3164-4530-A540-95777F01CB2D}"/>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w="310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DF629B9-7149-4C8D-AC24-4A5C9C8CC74F}"/>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w="310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7808DDCD-55C4-4902-A003-BEF0E2D3C7E8}"/>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w="310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9021D36-007B-420B-9B09-B4879D4C6B87}"/>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w="310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EDF3C7E7-9E25-4661-90BD-675D39C11A80}"/>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w="310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B4DA5343-CC9C-4FEF-9ACE-B9B31F4B9910}"/>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w="310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4B9EF348-3470-4AAF-827E-8DF72C3BC7F7}"/>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w="310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6009727D-791D-4338-8B29-DDAF8CB3A345}"/>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w="310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3653A589-879F-4D0A-A20E-D2CA6D513016}"/>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w="3104"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2E6E5CB7-E770-4E69-BECD-93CA50FD4ECD}"/>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w="3104"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DAA8CCF9-DD57-4063-B47A-BF04A7C74C92}"/>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w="3104"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105D85FC-A11F-431A-A8D1-BE41257217E6}"/>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w="3104"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2CFA2421-B754-47A0-ABC4-B749C3B752EF}"/>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w="3104"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FFAF6AE7-BC24-47C9-A58A-20844FD18B42}"/>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w="3104"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676C2374-CB55-4FCD-81CF-A3029B774E02}"/>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w="3104"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A0888348-17EF-4621-A901-B979EDCF6156}"/>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w="3104"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51888713-BD8C-4831-B4CF-93AF1775F185}"/>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w="3104"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A820CE78-0E4F-492C-A85E-610ED3C5CC40}"/>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w="3104"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09B3EC30-BD2D-4C70-81C1-E15858104D31}"/>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w="3104"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E729BB3F-3462-4531-B679-EA4320275D5C}"/>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w="3104"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55A74625-F7F6-4997-98E1-62D69338765C}"/>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w="3104"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F2CA862F-43FF-4C8C-86DC-D929938C6B34}"/>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w="3104"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99A0ADB4-DD84-4F2F-8D5D-B8EAB746A68E}"/>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w="3104"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7D9054FE-8829-4A95-BF0C-85FDBF3E80A7}"/>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w="3104"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83FC42C1-7816-4F9E-BA97-970D28E79CAC}"/>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w="3104"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578A4E39-E107-411A-ADD9-6F5C864EAE16}"/>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w="310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E3C4915F-4F78-4586-94A9-AC159689FF21}"/>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w="310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A229F461-7107-40AC-937B-1D73CC455C9E}"/>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w="310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425E5AE1-C87E-48CA-ABFC-61D7ED822DA2}"/>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w="310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BA17043C-2641-4BDA-AC9A-C3CF1F5A3103}"/>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w="310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ED9591B2-2024-483D-BB09-DD6DD7230D34}"/>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w="310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7AF7BA98-CBAD-4C2C-BC33-72BB9B6F9641}"/>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w="310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B7011070-2FBA-44DA-93AE-F85A0AEBBC01}"/>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w="310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A4FD45E7-0323-433C-9FA8-3E144BEE08DB}"/>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w="310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7BD9FE75-96BB-4606-9E34-94BAB585C707}"/>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w="310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6A4D3032-B32F-4A8E-B5D1-97FCD31A96CC}"/>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w="310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76B67DC7-2C44-4365-90DB-E049CF2C9543}"/>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w="3104"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C91934ED-AFBD-46ED-984F-EF011282AC23}"/>
              </a:ext>
            </a:extLst>
          </p:cNvPr>
          <p:cNvSpPr/>
          <p:nvPr/>
        </p:nvSpPr>
        <p:spPr>
          <a:xfrm>
            <a:off x="730287" y="5135042"/>
            <a:ext cx="3672000" cy="11727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a:extLst>
              <a:ext uri="{FF2B5EF4-FFF2-40B4-BE49-F238E27FC236}">
                <a16:creationId xmlns:a16="http://schemas.microsoft.com/office/drawing/2014/main" id="{81B8DC94-F42C-45F3-8224-D5F0CA848801}"/>
              </a:ext>
            </a:extLst>
          </p:cNvPr>
          <p:cNvSpPr/>
          <p:nvPr/>
        </p:nvSpPr>
        <p:spPr>
          <a:xfrm>
            <a:off x="7784009" y="5119129"/>
            <a:ext cx="3672000" cy="1172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2" name="Group 281">
            <a:extLst>
              <a:ext uri="{FF2B5EF4-FFF2-40B4-BE49-F238E27FC236}">
                <a16:creationId xmlns:a16="http://schemas.microsoft.com/office/drawing/2014/main" id="{A8F71D97-FAE7-486C-B05D-20B1792F2198}"/>
              </a:ext>
            </a:extLst>
          </p:cNvPr>
          <p:cNvGrpSpPr/>
          <p:nvPr/>
        </p:nvGrpSpPr>
        <p:grpSpPr>
          <a:xfrm>
            <a:off x="1246037" y="5312433"/>
            <a:ext cx="206152" cy="206152"/>
            <a:chOff x="2411760" y="3708613"/>
            <a:chExt cx="206152" cy="206152"/>
          </a:xfrm>
        </p:grpSpPr>
        <p:sp>
          <p:nvSpPr>
            <p:cNvPr id="283" name="Oval 282">
              <a:extLst>
                <a:ext uri="{FF2B5EF4-FFF2-40B4-BE49-F238E27FC236}">
                  <a16:creationId xmlns:a16="http://schemas.microsoft.com/office/drawing/2014/main" id="{395DEDF9-AC22-4D86-A0D1-CB180B09827B}"/>
                </a:ext>
              </a:extLst>
            </p:cNvPr>
            <p:cNvSpPr/>
            <p:nvPr/>
          </p:nvSpPr>
          <p:spPr>
            <a:xfrm>
              <a:off x="2411760" y="3708613"/>
              <a:ext cx="206152" cy="206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284" name="Chevron 9">
              <a:extLst>
                <a:ext uri="{FF2B5EF4-FFF2-40B4-BE49-F238E27FC236}">
                  <a16:creationId xmlns:a16="http://schemas.microsoft.com/office/drawing/2014/main" id="{7BB385B2-BC18-4A4C-A7D6-8B9EB0460A03}"/>
                </a:ext>
              </a:extLst>
            </p:cNvPr>
            <p:cNvSpPr/>
            <p:nvPr/>
          </p:nvSpPr>
          <p:spPr>
            <a:xfrm>
              <a:off x="2478836" y="3755880"/>
              <a:ext cx="72000" cy="108000"/>
            </a:xfrm>
            <a:prstGeom prst="chevron">
              <a:avLst>
                <a:gd name="adj" fmla="val 652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grpSp>
        <p:nvGrpSpPr>
          <p:cNvPr id="288" name="Group 287">
            <a:extLst>
              <a:ext uri="{FF2B5EF4-FFF2-40B4-BE49-F238E27FC236}">
                <a16:creationId xmlns:a16="http://schemas.microsoft.com/office/drawing/2014/main" id="{508B2115-D953-4CD2-B6D7-1B2BD0832423}"/>
              </a:ext>
            </a:extLst>
          </p:cNvPr>
          <p:cNvGrpSpPr/>
          <p:nvPr/>
        </p:nvGrpSpPr>
        <p:grpSpPr>
          <a:xfrm>
            <a:off x="8367810" y="5296520"/>
            <a:ext cx="206152" cy="206152"/>
            <a:chOff x="2411760" y="3708613"/>
            <a:chExt cx="206152" cy="206152"/>
          </a:xfrm>
        </p:grpSpPr>
        <p:sp>
          <p:nvSpPr>
            <p:cNvPr id="289" name="Oval 288">
              <a:extLst>
                <a:ext uri="{FF2B5EF4-FFF2-40B4-BE49-F238E27FC236}">
                  <a16:creationId xmlns:a16="http://schemas.microsoft.com/office/drawing/2014/main" id="{8D6886B3-E210-4788-8F60-272A1DE4B614}"/>
                </a:ext>
              </a:extLst>
            </p:cNvPr>
            <p:cNvSpPr/>
            <p:nvPr/>
          </p:nvSpPr>
          <p:spPr>
            <a:xfrm>
              <a:off x="2411760" y="3708613"/>
              <a:ext cx="206152" cy="206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290" name="Chevron 16">
              <a:extLst>
                <a:ext uri="{FF2B5EF4-FFF2-40B4-BE49-F238E27FC236}">
                  <a16:creationId xmlns:a16="http://schemas.microsoft.com/office/drawing/2014/main" id="{46CF917F-B135-41C8-A73B-36B621D8C91B}"/>
                </a:ext>
              </a:extLst>
            </p:cNvPr>
            <p:cNvSpPr/>
            <p:nvPr/>
          </p:nvSpPr>
          <p:spPr>
            <a:xfrm>
              <a:off x="2478836" y="3755880"/>
              <a:ext cx="72000" cy="108000"/>
            </a:xfrm>
            <a:prstGeom prst="chevron">
              <a:avLst>
                <a:gd name="adj" fmla="val 652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sp>
        <p:nvSpPr>
          <p:cNvPr id="294" name="Oval Callout 18">
            <a:extLst>
              <a:ext uri="{FF2B5EF4-FFF2-40B4-BE49-F238E27FC236}">
                <a16:creationId xmlns:a16="http://schemas.microsoft.com/office/drawing/2014/main" id="{5A5D0FE9-F246-4011-8532-A75BD584AA83}"/>
              </a:ext>
            </a:extLst>
          </p:cNvPr>
          <p:cNvSpPr/>
          <p:nvPr/>
        </p:nvSpPr>
        <p:spPr>
          <a:xfrm>
            <a:off x="1808539" y="3038552"/>
            <a:ext cx="1121271" cy="751251"/>
          </a:xfrm>
          <a:prstGeom prst="wedgeEllipseCallout">
            <a:avLst>
              <a:gd name="adj1" fmla="val 146265"/>
              <a:gd name="adj2" fmla="val -8601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U</a:t>
            </a:r>
            <a:r>
              <a:rPr lang="en-IN" altLang="ko-KR" sz="2000" b="1">
                <a:solidFill>
                  <a:schemeClr val="bg1"/>
                </a:solidFill>
              </a:rPr>
              <a:t>SA</a:t>
            </a:r>
            <a:endParaRPr lang="ko-KR" altLang="en-US" sz="2000" b="1" dirty="0">
              <a:solidFill>
                <a:schemeClr val="bg1"/>
              </a:solidFill>
            </a:endParaRPr>
          </a:p>
        </p:txBody>
      </p:sp>
      <p:sp>
        <p:nvSpPr>
          <p:cNvPr id="295" name="Oval Callout 19">
            <a:extLst>
              <a:ext uri="{FF2B5EF4-FFF2-40B4-BE49-F238E27FC236}">
                <a16:creationId xmlns:a16="http://schemas.microsoft.com/office/drawing/2014/main" id="{1C46329B-B38B-48B0-8D89-3622A4D2B61B}"/>
              </a:ext>
            </a:extLst>
          </p:cNvPr>
          <p:cNvSpPr/>
          <p:nvPr/>
        </p:nvSpPr>
        <p:spPr>
          <a:xfrm>
            <a:off x="10305643" y="3454025"/>
            <a:ext cx="1642114" cy="653662"/>
          </a:xfrm>
          <a:prstGeom prst="wedgeEllipseCallout">
            <a:avLst>
              <a:gd name="adj1" fmla="val -249398"/>
              <a:gd name="adj2" fmla="val -877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ko-KR" sz="2000" b="1" dirty="0">
                <a:solidFill>
                  <a:schemeClr val="bg1"/>
                </a:solidFill>
              </a:rPr>
              <a:t>INDIA</a:t>
            </a:r>
            <a:endParaRPr lang="ko-KR" altLang="en-US" sz="2000" b="1" dirty="0">
              <a:solidFill>
                <a:schemeClr val="bg1"/>
              </a:solidFill>
            </a:endParaRPr>
          </a:p>
        </p:txBody>
      </p:sp>
      <p:sp>
        <p:nvSpPr>
          <p:cNvPr id="296" name="TextBox 295">
            <a:extLst>
              <a:ext uri="{FF2B5EF4-FFF2-40B4-BE49-F238E27FC236}">
                <a16:creationId xmlns:a16="http://schemas.microsoft.com/office/drawing/2014/main" id="{FF352452-DEB9-49C0-BC17-0C1EEE8631A0}"/>
              </a:ext>
            </a:extLst>
          </p:cNvPr>
          <p:cNvSpPr txBox="1"/>
          <p:nvPr/>
        </p:nvSpPr>
        <p:spPr>
          <a:xfrm>
            <a:off x="4629465" y="5136639"/>
            <a:ext cx="1080120" cy="584775"/>
          </a:xfrm>
          <a:prstGeom prst="rect">
            <a:avLst/>
          </a:prstGeom>
          <a:noFill/>
        </p:spPr>
        <p:txBody>
          <a:bodyPr wrap="square" rtlCol="0" anchor="ctr">
            <a:spAutoFit/>
          </a:bodyPr>
          <a:lstStyle/>
          <a:p>
            <a:pPr algn="ctr"/>
            <a:r>
              <a:rPr lang="en-IN" altLang="ko-KR" sz="3200" b="1">
                <a:solidFill>
                  <a:schemeClr val="accent2"/>
                </a:solidFill>
              </a:rPr>
              <a:t>10</a:t>
            </a:r>
            <a:r>
              <a:rPr lang="en-US" altLang="ko-KR" sz="3200" b="1">
                <a:solidFill>
                  <a:schemeClr val="accent2"/>
                </a:solidFill>
              </a:rPr>
              <a:t>0</a:t>
            </a:r>
            <a:endParaRPr lang="ko-KR" altLang="en-US" sz="3200" b="1" dirty="0">
              <a:solidFill>
                <a:schemeClr val="accent2"/>
              </a:solidFill>
            </a:endParaRPr>
          </a:p>
        </p:txBody>
      </p:sp>
      <p:sp>
        <p:nvSpPr>
          <p:cNvPr id="297" name="TextBox 296">
            <a:extLst>
              <a:ext uri="{FF2B5EF4-FFF2-40B4-BE49-F238E27FC236}">
                <a16:creationId xmlns:a16="http://schemas.microsoft.com/office/drawing/2014/main" id="{327141DF-BF59-46B9-BCD1-05AD0443A43B}"/>
              </a:ext>
            </a:extLst>
          </p:cNvPr>
          <p:cNvSpPr txBox="1"/>
          <p:nvPr/>
        </p:nvSpPr>
        <p:spPr>
          <a:xfrm>
            <a:off x="6448193" y="5136639"/>
            <a:ext cx="1080120" cy="584775"/>
          </a:xfrm>
          <a:prstGeom prst="rect">
            <a:avLst/>
          </a:prstGeom>
          <a:noFill/>
        </p:spPr>
        <p:txBody>
          <a:bodyPr wrap="square" rtlCol="0" anchor="ctr">
            <a:spAutoFit/>
          </a:bodyPr>
          <a:lstStyle/>
          <a:p>
            <a:pPr algn="ctr"/>
            <a:r>
              <a:rPr lang="en-US" altLang="ko-KR" sz="3200" b="1" dirty="0">
                <a:solidFill>
                  <a:schemeClr val="accent3"/>
                </a:solidFill>
              </a:rPr>
              <a:t>120</a:t>
            </a:r>
            <a:endParaRPr lang="ko-KR" altLang="en-US" sz="3200" b="1" dirty="0">
              <a:solidFill>
                <a:schemeClr val="accent3"/>
              </a:solidFill>
            </a:endParaRPr>
          </a:p>
        </p:txBody>
      </p:sp>
      <p:sp>
        <p:nvSpPr>
          <p:cNvPr id="307" name="Round Same Side Corner Rectangle 36">
            <a:extLst>
              <a:ext uri="{FF2B5EF4-FFF2-40B4-BE49-F238E27FC236}">
                <a16:creationId xmlns:a16="http://schemas.microsoft.com/office/drawing/2014/main" id="{E4DC20E6-A6A5-47E1-9B61-7ED88F63A510}"/>
              </a:ext>
            </a:extLst>
          </p:cNvPr>
          <p:cNvSpPr>
            <a:spLocks noChangeAspect="1"/>
          </p:cNvSpPr>
          <p:nvPr/>
        </p:nvSpPr>
        <p:spPr>
          <a:xfrm>
            <a:off x="4956283" y="5782234"/>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8" name="Round Same Side Corner Rectangle 36">
            <a:extLst>
              <a:ext uri="{FF2B5EF4-FFF2-40B4-BE49-F238E27FC236}">
                <a16:creationId xmlns:a16="http://schemas.microsoft.com/office/drawing/2014/main" id="{8A949F49-F0D9-4CD9-952B-9DC7530CACBC}"/>
              </a:ext>
            </a:extLst>
          </p:cNvPr>
          <p:cNvSpPr>
            <a:spLocks noChangeAspect="1"/>
          </p:cNvSpPr>
          <p:nvPr/>
        </p:nvSpPr>
        <p:spPr>
          <a:xfrm>
            <a:off x="6838237" y="5782234"/>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 name="그룹 21">
            <a:extLst>
              <a:ext uri="{FF2B5EF4-FFF2-40B4-BE49-F238E27FC236}">
                <a16:creationId xmlns:a16="http://schemas.microsoft.com/office/drawing/2014/main" id="{F7B39531-E5E8-074F-9B6C-52825FEE8A81}"/>
              </a:ext>
            </a:extLst>
          </p:cNvPr>
          <p:cNvGrpSpPr/>
          <p:nvPr/>
        </p:nvGrpSpPr>
        <p:grpSpPr>
          <a:xfrm>
            <a:off x="1563964" y="5301836"/>
            <a:ext cx="2304303" cy="729225"/>
            <a:chOff x="1435037" y="5264104"/>
            <a:chExt cx="2304000" cy="787651"/>
          </a:xfrm>
        </p:grpSpPr>
        <p:sp>
          <p:nvSpPr>
            <p:cNvPr id="140" name="TextBox 139">
              <a:extLst>
                <a:ext uri="{FF2B5EF4-FFF2-40B4-BE49-F238E27FC236}">
                  <a16:creationId xmlns:a16="http://schemas.microsoft.com/office/drawing/2014/main" id="{A4FA286C-C5DC-B941-8B8A-DCDBA06A8540}"/>
                </a:ext>
              </a:extLst>
            </p:cNvPr>
            <p:cNvSpPr txBox="1"/>
            <p:nvPr/>
          </p:nvSpPr>
          <p:spPr>
            <a:xfrm>
              <a:off x="1435037" y="5264104"/>
              <a:ext cx="2304000" cy="29919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b="1">
                  <a:solidFill>
                    <a:schemeClr val="bg1"/>
                  </a:solidFill>
                </a:rPr>
                <a:t>Rank 3</a:t>
              </a:r>
              <a:endParaRPr lang="ko-KR" altLang="en-US" sz="1200" b="1" dirty="0">
                <a:solidFill>
                  <a:schemeClr val="bg1"/>
                </a:solidFill>
              </a:endParaRPr>
            </a:p>
          </p:txBody>
        </p:sp>
        <p:sp>
          <p:nvSpPr>
            <p:cNvPr id="141" name="TextBox 140">
              <a:extLst>
                <a:ext uri="{FF2B5EF4-FFF2-40B4-BE49-F238E27FC236}">
                  <a16:creationId xmlns:a16="http://schemas.microsoft.com/office/drawing/2014/main" id="{B91A54E5-736B-8443-976D-0504D320C722}"/>
                </a:ext>
              </a:extLst>
            </p:cNvPr>
            <p:cNvSpPr txBox="1"/>
            <p:nvPr/>
          </p:nvSpPr>
          <p:spPr>
            <a:xfrm>
              <a:off x="1435037" y="5553101"/>
              <a:ext cx="2304000" cy="4986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a:solidFill>
                    <a:schemeClr val="bg1"/>
                  </a:solidFill>
                </a:rPr>
                <a:t>In ROBOTIC tech without Regenbot tech</a:t>
              </a:r>
            </a:p>
          </p:txBody>
        </p:sp>
      </p:grpSp>
      <p:grpSp>
        <p:nvGrpSpPr>
          <p:cNvPr id="6" name="그룹 22">
            <a:extLst>
              <a:ext uri="{FF2B5EF4-FFF2-40B4-BE49-F238E27FC236}">
                <a16:creationId xmlns:a16="http://schemas.microsoft.com/office/drawing/2014/main" id="{E6247782-E28A-B041-9E43-8473B5A2DA55}"/>
              </a:ext>
            </a:extLst>
          </p:cNvPr>
          <p:cNvGrpSpPr/>
          <p:nvPr/>
        </p:nvGrpSpPr>
        <p:grpSpPr>
          <a:xfrm>
            <a:off x="8566442" y="5256536"/>
            <a:ext cx="2304000" cy="739566"/>
            <a:chOff x="8627146" y="5259287"/>
            <a:chExt cx="2304000" cy="739566"/>
          </a:xfrm>
        </p:grpSpPr>
        <p:sp>
          <p:nvSpPr>
            <p:cNvPr id="147" name="TextBox 146">
              <a:extLst>
                <a:ext uri="{FF2B5EF4-FFF2-40B4-BE49-F238E27FC236}">
                  <a16:creationId xmlns:a16="http://schemas.microsoft.com/office/drawing/2014/main" id="{8F6222AE-594B-9D4A-B542-D0FCBC83EB04}"/>
                </a:ext>
              </a:extLst>
            </p:cNvPr>
            <p:cNvSpPr txBox="1"/>
            <p:nvPr/>
          </p:nvSpPr>
          <p:spPr>
            <a:xfrm>
              <a:off x="8627146" y="5259287"/>
              <a:ext cx="2304000" cy="27699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b="1">
                  <a:solidFill>
                    <a:schemeClr val="bg1"/>
                  </a:solidFill>
                </a:rPr>
                <a:t>Rank 1</a:t>
              </a:r>
              <a:endParaRPr lang="ko-KR" altLang="en-US" sz="1200" b="1" dirty="0">
                <a:solidFill>
                  <a:schemeClr val="bg1"/>
                </a:solidFill>
              </a:endParaRPr>
            </a:p>
          </p:txBody>
        </p:sp>
        <p:sp>
          <p:nvSpPr>
            <p:cNvPr id="148" name="TextBox 147">
              <a:extLst>
                <a:ext uri="{FF2B5EF4-FFF2-40B4-BE49-F238E27FC236}">
                  <a16:creationId xmlns:a16="http://schemas.microsoft.com/office/drawing/2014/main" id="{320A41B3-EFE8-6249-837A-5EDF1B5D84DC}"/>
                </a:ext>
              </a:extLst>
            </p:cNvPr>
            <p:cNvSpPr txBox="1"/>
            <p:nvPr/>
          </p:nvSpPr>
          <p:spPr>
            <a:xfrm>
              <a:off x="8627146" y="5537188"/>
              <a:ext cx="23040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a:solidFill>
                    <a:schemeClr val="bg1"/>
                  </a:solidFill>
                </a:rPr>
                <a:t>With Regenbot tech (NANITES)</a:t>
              </a:r>
            </a:p>
            <a:p>
              <a:r>
                <a:rPr lang="en-IN" altLang="ko-KR" sz="1200">
                  <a:solidFill>
                    <a:schemeClr val="bg1"/>
                  </a:solidFill>
                </a:rPr>
                <a:t>And the super power nation</a:t>
              </a:r>
              <a:endParaRPr lang="ko-KR" altLang="en-US" sz="1200" dirty="0">
                <a:solidFill>
                  <a:schemeClr val="bg1"/>
                </a:solidFill>
              </a:endParaRPr>
            </a:p>
          </p:txBody>
        </p:sp>
      </p:grpSp>
    </p:spTree>
    <p:extLst>
      <p:ext uri="{BB962C8B-B14F-4D97-AF65-F5344CB8AC3E}">
        <p14:creationId xmlns:p14="http://schemas.microsoft.com/office/powerpoint/2010/main" val="16931041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4">
            <a:extLst>
              <a:ext uri="{FF2B5EF4-FFF2-40B4-BE49-F238E27FC236}">
                <a16:creationId xmlns:a16="http://schemas.microsoft.com/office/drawing/2014/main" id="{01FEC0F7-05B6-214C-8EFC-CB683DD63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IN">
                <a:solidFill>
                  <a:schemeClr val="bg1"/>
                </a:solidFill>
              </a:rPr>
              <a:t>Products and Services</a:t>
            </a:r>
            <a:endParaRPr lang="en-US" dirty="0">
              <a:solidFill>
                <a:schemeClr val="bg1"/>
              </a:solidFill>
            </a:endParaRPr>
          </a:p>
        </p:txBody>
      </p:sp>
      <p:sp>
        <p:nvSpPr>
          <p:cNvPr id="3" name="Rectangle: Rounded Corners 2">
            <a:extLst>
              <a:ext uri="{FF2B5EF4-FFF2-40B4-BE49-F238E27FC236}">
                <a16:creationId xmlns:a16="http://schemas.microsoft.com/office/drawing/2014/main" id="{EE028DCD-6B5C-40B0-BC28-3C92608419F9}"/>
              </a:ext>
            </a:extLst>
          </p:cNvPr>
          <p:cNvSpPr/>
          <p:nvPr/>
        </p:nvSpPr>
        <p:spPr>
          <a:xfrm rot="14190664">
            <a:off x="4917422" y="3264928"/>
            <a:ext cx="405294" cy="2072240"/>
          </a:xfrm>
          <a:prstGeom prst="roundRect">
            <a:avLst>
              <a:gd name="adj" fmla="val 50000"/>
            </a:avLst>
          </a:prstGeom>
          <a:gradFill>
            <a:gsLst>
              <a:gs pos="0">
                <a:schemeClr val="accent3"/>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52AD02C-E551-4138-B011-2BAB0D9AF920}"/>
              </a:ext>
            </a:extLst>
          </p:cNvPr>
          <p:cNvSpPr/>
          <p:nvPr/>
        </p:nvSpPr>
        <p:spPr>
          <a:xfrm rot="18091456">
            <a:off x="6489610" y="3988826"/>
            <a:ext cx="405294" cy="2072240"/>
          </a:xfrm>
          <a:prstGeom prst="roundRect">
            <a:avLst>
              <a:gd name="adj" fmla="val 50000"/>
            </a:avLst>
          </a:prstGeom>
          <a:gradFill>
            <a:gsLst>
              <a:gs pos="0">
                <a:schemeClr val="accent6"/>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B875146-F452-4E75-8058-8C67DC26E2E3}"/>
              </a:ext>
            </a:extLst>
          </p:cNvPr>
          <p:cNvSpPr/>
          <p:nvPr/>
        </p:nvSpPr>
        <p:spPr>
          <a:xfrm rot="19725368">
            <a:off x="6012780" y="2270961"/>
            <a:ext cx="405294" cy="2072240"/>
          </a:xfrm>
          <a:prstGeom prst="roundRect">
            <a:avLst>
              <a:gd name="adj" fmla="val 50000"/>
            </a:avLst>
          </a:prstGeom>
          <a:gradFill>
            <a:gsLst>
              <a:gs pos="0">
                <a:schemeClr val="accent1"/>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E4D37D5-CAA4-4CFF-8A9D-A654E2A875DE}"/>
              </a:ext>
            </a:extLst>
          </p:cNvPr>
          <p:cNvGrpSpPr/>
          <p:nvPr/>
        </p:nvGrpSpPr>
        <p:grpSpPr>
          <a:xfrm>
            <a:off x="5533488" y="3485925"/>
            <a:ext cx="1344828" cy="1344828"/>
            <a:chOff x="1089413" y="2131797"/>
            <a:chExt cx="2968238" cy="2968238"/>
          </a:xfrm>
        </p:grpSpPr>
        <p:sp>
          <p:nvSpPr>
            <p:cNvPr id="7" name="Freeform: Shape 6">
              <a:extLst>
                <a:ext uri="{FF2B5EF4-FFF2-40B4-BE49-F238E27FC236}">
                  <a16:creationId xmlns:a16="http://schemas.microsoft.com/office/drawing/2014/main" id="{EE8534E7-A973-42E3-94A4-EC45C5E45525}"/>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ED167652-80FC-4247-A2FB-19E8439E06B8}"/>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9" name="Group 8">
            <a:extLst>
              <a:ext uri="{FF2B5EF4-FFF2-40B4-BE49-F238E27FC236}">
                <a16:creationId xmlns:a16="http://schemas.microsoft.com/office/drawing/2014/main" id="{66368421-1320-4083-BA2A-ED769A76D6C5}"/>
              </a:ext>
            </a:extLst>
          </p:cNvPr>
          <p:cNvGrpSpPr/>
          <p:nvPr/>
        </p:nvGrpSpPr>
        <p:grpSpPr>
          <a:xfrm>
            <a:off x="5533488" y="1740962"/>
            <a:ext cx="1298170" cy="1298170"/>
            <a:chOff x="1089413" y="2131797"/>
            <a:chExt cx="2968238" cy="2968238"/>
          </a:xfrm>
        </p:grpSpPr>
        <p:sp>
          <p:nvSpPr>
            <p:cNvPr id="10" name="Freeform: Shape 9">
              <a:extLst>
                <a:ext uri="{FF2B5EF4-FFF2-40B4-BE49-F238E27FC236}">
                  <a16:creationId xmlns:a16="http://schemas.microsoft.com/office/drawing/2014/main" id="{5FB5175E-6CF7-40F1-9967-AC8CBC50B467}"/>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E878F91B-22B4-472A-9D2B-4CC971E94CB0}"/>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2" name="Group 11">
            <a:extLst>
              <a:ext uri="{FF2B5EF4-FFF2-40B4-BE49-F238E27FC236}">
                <a16:creationId xmlns:a16="http://schemas.microsoft.com/office/drawing/2014/main" id="{DDB988E4-3A6C-4C3A-882E-A73DB344B428}"/>
              </a:ext>
            </a:extLst>
          </p:cNvPr>
          <p:cNvGrpSpPr/>
          <p:nvPr/>
        </p:nvGrpSpPr>
        <p:grpSpPr>
          <a:xfrm>
            <a:off x="3936380" y="4531668"/>
            <a:ext cx="1298170" cy="1298170"/>
            <a:chOff x="1089413" y="2131797"/>
            <a:chExt cx="2968238" cy="2968238"/>
          </a:xfrm>
        </p:grpSpPr>
        <p:sp>
          <p:nvSpPr>
            <p:cNvPr id="13" name="Freeform: Shape 12">
              <a:extLst>
                <a:ext uri="{FF2B5EF4-FFF2-40B4-BE49-F238E27FC236}">
                  <a16:creationId xmlns:a16="http://schemas.microsoft.com/office/drawing/2014/main" id="{B6BCB63F-2CCE-4467-9445-AC0086438EE7}"/>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5DFF8C02-C04F-4E22-B6BF-76885237C566}"/>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5" name="Group 14">
            <a:extLst>
              <a:ext uri="{FF2B5EF4-FFF2-40B4-BE49-F238E27FC236}">
                <a16:creationId xmlns:a16="http://schemas.microsoft.com/office/drawing/2014/main" id="{580E2FD1-11E7-43D4-84EF-AF6E16F1C29C}"/>
              </a:ext>
            </a:extLst>
          </p:cNvPr>
          <p:cNvGrpSpPr/>
          <p:nvPr/>
        </p:nvGrpSpPr>
        <p:grpSpPr>
          <a:xfrm>
            <a:off x="7121071" y="4531668"/>
            <a:ext cx="1298170" cy="1298170"/>
            <a:chOff x="1089413" y="2131797"/>
            <a:chExt cx="2968238" cy="2968238"/>
          </a:xfrm>
        </p:grpSpPr>
        <p:sp>
          <p:nvSpPr>
            <p:cNvPr id="16" name="Freeform: Shape 15">
              <a:extLst>
                <a:ext uri="{FF2B5EF4-FFF2-40B4-BE49-F238E27FC236}">
                  <a16:creationId xmlns:a16="http://schemas.microsoft.com/office/drawing/2014/main" id="{2F8E6CDA-EA5F-4F6A-8A47-F7B2AA4ED312}"/>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20A0BB5B-4D1A-41E4-8A43-DBD2DCA1109A}"/>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8" name="Group 17">
            <a:extLst>
              <a:ext uri="{FF2B5EF4-FFF2-40B4-BE49-F238E27FC236}">
                <a16:creationId xmlns:a16="http://schemas.microsoft.com/office/drawing/2014/main" id="{776B75C7-53B9-4DB9-B84B-306515682F42}"/>
              </a:ext>
            </a:extLst>
          </p:cNvPr>
          <p:cNvGrpSpPr/>
          <p:nvPr/>
        </p:nvGrpSpPr>
        <p:grpSpPr>
          <a:xfrm>
            <a:off x="877075" y="4531668"/>
            <a:ext cx="2832775" cy="1422147"/>
            <a:chOff x="3017859" y="4283314"/>
            <a:chExt cx="2079474" cy="1422147"/>
          </a:xfrm>
        </p:grpSpPr>
        <p:sp>
          <p:nvSpPr>
            <p:cNvPr id="19" name="TextBox 18">
              <a:extLst>
                <a:ext uri="{FF2B5EF4-FFF2-40B4-BE49-F238E27FC236}">
                  <a16:creationId xmlns:a16="http://schemas.microsoft.com/office/drawing/2014/main" id="{6AEE363A-13B2-4564-A6E6-F2876E306472}"/>
                </a:ext>
              </a:extLst>
            </p:cNvPr>
            <p:cNvSpPr txBox="1"/>
            <p:nvPr/>
          </p:nvSpPr>
          <p:spPr>
            <a:xfrm>
              <a:off x="3107238" y="4874464"/>
              <a:ext cx="1990095" cy="830997"/>
            </a:xfrm>
            <a:prstGeom prst="rect">
              <a:avLst/>
            </a:prstGeom>
            <a:noFill/>
          </p:spPr>
          <p:txBody>
            <a:bodyPr wrap="square" rtlCol="0" anchor="ctr">
              <a:spAutoFit/>
            </a:bodyPr>
            <a:lstStyle/>
            <a:p>
              <a:r>
                <a:rPr lang="en-IN" altLang="ko-KR" sz="1600" dirty="0">
                  <a:solidFill>
                    <a:schemeClr val="bg1"/>
                  </a:solidFill>
                  <a:cs typeface="Arial" pitchFamily="34" charset="0"/>
                </a:rPr>
                <a:t>ALVARO </a:t>
              </a:r>
              <a:r>
                <a:rPr lang="en-IN" altLang="ko-KR" sz="1600" dirty="0" smtClean="0">
                  <a:solidFill>
                    <a:schemeClr val="bg1"/>
                  </a:solidFill>
                  <a:cs typeface="Arial" pitchFamily="34" charset="0"/>
                </a:rPr>
                <a:t>    &amp;       </a:t>
              </a:r>
              <a:r>
                <a:rPr lang="en-IN" altLang="ko-KR" sz="1600" dirty="0">
                  <a:solidFill>
                    <a:schemeClr val="bg1"/>
                  </a:solidFill>
                  <a:cs typeface="Arial" pitchFamily="34" charset="0"/>
                </a:rPr>
                <a:t>IZABEL</a:t>
              </a:r>
              <a:endParaRPr lang="ko-KR" altLang="en-US" sz="1200" dirty="0">
                <a:solidFill>
                  <a:schemeClr val="bg1"/>
                </a:solidFill>
                <a:cs typeface="Arial" pitchFamily="34" charset="0"/>
              </a:endParaRPr>
            </a:p>
            <a:p>
              <a:endParaRPr lang="en-IN" altLang="ko-KR" sz="1600" dirty="0">
                <a:solidFill>
                  <a:schemeClr val="bg1"/>
                </a:solidFill>
                <a:cs typeface="Arial" pitchFamily="34" charset="0"/>
              </a:endParaRPr>
            </a:p>
            <a:p>
              <a:endParaRPr lang="en-IN" altLang="ko-KR" sz="1600" dirty="0">
                <a:solidFill>
                  <a:schemeClr val="bg1"/>
                </a:solidFill>
                <a:cs typeface="Arial" pitchFamily="34" charset="0"/>
              </a:endParaRPr>
            </a:p>
          </p:txBody>
        </p:sp>
        <p:sp>
          <p:nvSpPr>
            <p:cNvPr id="20" name="TextBox 19">
              <a:extLst>
                <a:ext uri="{FF2B5EF4-FFF2-40B4-BE49-F238E27FC236}">
                  <a16:creationId xmlns:a16="http://schemas.microsoft.com/office/drawing/2014/main" id="{A0D707F1-EA1E-4064-BD59-E051E74589A4}"/>
                </a:ext>
              </a:extLst>
            </p:cNvPr>
            <p:cNvSpPr txBox="1"/>
            <p:nvPr/>
          </p:nvSpPr>
          <p:spPr>
            <a:xfrm>
              <a:off x="3017859" y="4283314"/>
              <a:ext cx="1886852" cy="400110"/>
            </a:xfrm>
            <a:prstGeom prst="rect">
              <a:avLst/>
            </a:prstGeom>
            <a:noFill/>
          </p:spPr>
          <p:txBody>
            <a:bodyPr wrap="square" rtlCol="0" anchor="ctr">
              <a:spAutoFit/>
            </a:bodyPr>
            <a:lstStyle/>
            <a:p>
              <a:pPr algn="ctr"/>
              <a:r>
                <a:rPr lang="en-IN" altLang="ko-KR" sz="2000" b="1" dirty="0">
                  <a:solidFill>
                    <a:schemeClr val="bg1"/>
                  </a:solidFill>
                  <a:latin typeface="Aparajita" panose="02020603050405020304" pitchFamily="18" charset="0"/>
                  <a:cs typeface="Aparajita" panose="02020603050405020304" pitchFamily="18" charset="0"/>
                </a:rPr>
                <a:t>ALPHABOTS</a:t>
              </a:r>
              <a:endParaRPr lang="ko-KR" altLang="en-US" sz="2000" b="1" dirty="0">
                <a:solidFill>
                  <a:schemeClr val="bg1"/>
                </a:solidFill>
                <a:latin typeface="Aparajita" panose="02020603050405020304" pitchFamily="18" charset="0"/>
                <a:cs typeface="Aparajita" panose="02020603050405020304" pitchFamily="18" charset="0"/>
              </a:endParaRPr>
            </a:p>
          </p:txBody>
        </p:sp>
      </p:grpSp>
      <p:grpSp>
        <p:nvGrpSpPr>
          <p:cNvPr id="21" name="Group 20">
            <a:extLst>
              <a:ext uri="{FF2B5EF4-FFF2-40B4-BE49-F238E27FC236}">
                <a16:creationId xmlns:a16="http://schemas.microsoft.com/office/drawing/2014/main" id="{4AE53FEC-9C7E-495F-836A-AFEFA66148F2}"/>
              </a:ext>
            </a:extLst>
          </p:cNvPr>
          <p:cNvGrpSpPr/>
          <p:nvPr/>
        </p:nvGrpSpPr>
        <p:grpSpPr>
          <a:xfrm>
            <a:off x="8996682" y="4349378"/>
            <a:ext cx="2618160" cy="1850659"/>
            <a:chOff x="3017859" y="3509875"/>
            <a:chExt cx="1921930" cy="1850659"/>
          </a:xfrm>
        </p:grpSpPr>
        <p:sp>
          <p:nvSpPr>
            <p:cNvPr id="22" name="TextBox 21">
              <a:extLst>
                <a:ext uri="{FF2B5EF4-FFF2-40B4-BE49-F238E27FC236}">
                  <a16:creationId xmlns:a16="http://schemas.microsoft.com/office/drawing/2014/main" id="{5D9E4B21-42ED-40E2-B8AC-9D2C5ADD6FE6}"/>
                </a:ext>
              </a:extLst>
            </p:cNvPr>
            <p:cNvSpPr txBox="1"/>
            <p:nvPr/>
          </p:nvSpPr>
          <p:spPr>
            <a:xfrm>
              <a:off x="3017859" y="4037095"/>
              <a:ext cx="1886852" cy="1323439"/>
            </a:xfrm>
            <a:prstGeom prst="rect">
              <a:avLst/>
            </a:prstGeom>
            <a:noFill/>
          </p:spPr>
          <p:txBody>
            <a:bodyPr wrap="square" rtlCol="0" anchor="ctr">
              <a:spAutoFit/>
            </a:bodyPr>
            <a:lstStyle/>
            <a:p>
              <a:pPr algn="ctr"/>
              <a:r>
                <a:rPr lang="en-IN" altLang="ko-KR" sz="1600">
                  <a:solidFill>
                    <a:schemeClr val="bg1"/>
                  </a:solidFill>
                  <a:cs typeface="Arial" pitchFamily="34" charset="0"/>
                </a:rPr>
                <a:t>COMRADEBOTS are the main bots which our company will make on a large scale and supply it to the world</a:t>
              </a:r>
              <a:endParaRPr lang="ko-KR" altLang="en-US" sz="1600" dirty="0">
                <a:solidFill>
                  <a:schemeClr val="bg1"/>
                </a:solidFill>
                <a:cs typeface="Arial" pitchFamily="34" charset="0"/>
              </a:endParaRPr>
            </a:p>
          </p:txBody>
        </p:sp>
        <p:sp>
          <p:nvSpPr>
            <p:cNvPr id="23" name="TextBox 22">
              <a:extLst>
                <a:ext uri="{FF2B5EF4-FFF2-40B4-BE49-F238E27FC236}">
                  <a16:creationId xmlns:a16="http://schemas.microsoft.com/office/drawing/2014/main" id="{5A2EC5B8-6DDC-435C-8E07-C2531E5E2729}"/>
                </a:ext>
              </a:extLst>
            </p:cNvPr>
            <p:cNvSpPr txBox="1"/>
            <p:nvPr/>
          </p:nvSpPr>
          <p:spPr>
            <a:xfrm>
              <a:off x="3052937" y="3509875"/>
              <a:ext cx="1886852" cy="400110"/>
            </a:xfrm>
            <a:prstGeom prst="rect">
              <a:avLst/>
            </a:prstGeom>
            <a:noFill/>
          </p:spPr>
          <p:txBody>
            <a:bodyPr wrap="square" rtlCol="0" anchor="ctr">
              <a:spAutoFit/>
            </a:bodyPr>
            <a:lstStyle/>
            <a:p>
              <a:pPr algn="ctr"/>
              <a:r>
                <a:rPr lang="en-IN" altLang="ko-KR" sz="2000">
                  <a:solidFill>
                    <a:schemeClr val="bg1"/>
                  </a:solidFill>
                  <a:latin typeface="Aparajita" panose="02020603050405020304" pitchFamily="18" charset="0"/>
                  <a:cs typeface="Aparajita" panose="02020603050405020304" pitchFamily="18" charset="0"/>
                </a:rPr>
                <a:t>COMRADEBOTS</a:t>
              </a:r>
              <a:endParaRPr lang="ko-KR" altLang="en-US" sz="2000" dirty="0">
                <a:solidFill>
                  <a:schemeClr val="bg1"/>
                </a:solidFill>
                <a:latin typeface="Aparajita" panose="02020603050405020304" pitchFamily="18" charset="0"/>
                <a:cs typeface="Aparajita" panose="02020603050405020304" pitchFamily="18" charset="0"/>
              </a:endParaRPr>
            </a:p>
          </p:txBody>
        </p:sp>
      </p:grpSp>
      <p:grpSp>
        <p:nvGrpSpPr>
          <p:cNvPr id="27" name="Group 26">
            <a:extLst>
              <a:ext uri="{FF2B5EF4-FFF2-40B4-BE49-F238E27FC236}">
                <a16:creationId xmlns:a16="http://schemas.microsoft.com/office/drawing/2014/main" id="{04A53B9D-F8D1-40DA-B5BA-2443417F0364}"/>
              </a:ext>
            </a:extLst>
          </p:cNvPr>
          <p:cNvGrpSpPr/>
          <p:nvPr/>
        </p:nvGrpSpPr>
        <p:grpSpPr>
          <a:xfrm>
            <a:off x="1599470" y="1571765"/>
            <a:ext cx="3426325" cy="877678"/>
            <a:chOff x="3016614" y="4082745"/>
            <a:chExt cx="1888097" cy="877678"/>
          </a:xfrm>
        </p:grpSpPr>
        <p:sp>
          <p:nvSpPr>
            <p:cNvPr id="28" name="TextBox 27">
              <a:extLst>
                <a:ext uri="{FF2B5EF4-FFF2-40B4-BE49-F238E27FC236}">
                  <a16:creationId xmlns:a16="http://schemas.microsoft.com/office/drawing/2014/main" id="{13B96AAB-3628-49C9-AA02-93B6A5312FBB}"/>
                </a:ext>
              </a:extLst>
            </p:cNvPr>
            <p:cNvSpPr txBox="1"/>
            <p:nvPr/>
          </p:nvSpPr>
          <p:spPr>
            <a:xfrm>
              <a:off x="3017859" y="4437203"/>
              <a:ext cx="1886852" cy="523220"/>
            </a:xfrm>
            <a:prstGeom prst="rect">
              <a:avLst/>
            </a:prstGeom>
            <a:noFill/>
          </p:spPr>
          <p:txBody>
            <a:bodyPr wrap="square" rtlCol="0" anchor="ctr">
              <a:spAutoFit/>
            </a:bodyPr>
            <a:lstStyle/>
            <a:p>
              <a:pPr algn="ctr"/>
              <a:r>
                <a:rPr lang="en-IN" altLang="ko-KR" sz="1400">
                  <a:solidFill>
                    <a:schemeClr val="bg1"/>
                  </a:solidFill>
                  <a:latin typeface="+mj-lt"/>
                  <a:cs typeface="Arial" pitchFamily="34" charset="0"/>
                </a:rPr>
                <a:t>Nanites are the basic regenerative cell of the Alphabots and Humanoid</a:t>
              </a:r>
              <a:endParaRPr lang="ko-KR" altLang="en-US" sz="1400" dirty="0">
                <a:solidFill>
                  <a:schemeClr val="bg1"/>
                </a:solidFill>
                <a:latin typeface="+mj-lt"/>
                <a:cs typeface="Arial" pitchFamily="34" charset="0"/>
              </a:endParaRPr>
            </a:p>
          </p:txBody>
        </p:sp>
        <p:sp>
          <p:nvSpPr>
            <p:cNvPr id="29" name="TextBox 28">
              <a:extLst>
                <a:ext uri="{FF2B5EF4-FFF2-40B4-BE49-F238E27FC236}">
                  <a16:creationId xmlns:a16="http://schemas.microsoft.com/office/drawing/2014/main" id="{DBC9251A-0304-43E3-8DE2-55A54DFB4496}"/>
                </a:ext>
              </a:extLst>
            </p:cNvPr>
            <p:cNvSpPr txBox="1"/>
            <p:nvPr/>
          </p:nvSpPr>
          <p:spPr>
            <a:xfrm>
              <a:off x="3016614" y="4082745"/>
              <a:ext cx="1888097" cy="400110"/>
            </a:xfrm>
            <a:prstGeom prst="rect">
              <a:avLst/>
            </a:prstGeom>
            <a:noFill/>
          </p:spPr>
          <p:txBody>
            <a:bodyPr wrap="square" rtlCol="0" anchor="ctr">
              <a:spAutoFit/>
            </a:bodyPr>
            <a:lstStyle/>
            <a:p>
              <a:pPr algn="ctr"/>
              <a:r>
                <a:rPr lang="en-IN" altLang="ko-KR" sz="2000" b="1">
                  <a:solidFill>
                    <a:schemeClr val="bg1"/>
                  </a:solidFill>
                  <a:latin typeface="Aparajita" panose="02020603050405020304" pitchFamily="18" charset="0"/>
                  <a:cs typeface="Aparajita" panose="02020603050405020304" pitchFamily="18" charset="0"/>
                </a:rPr>
                <a:t>NANITES</a:t>
              </a:r>
              <a:endParaRPr lang="ko-KR" altLang="en-US" sz="2000" b="1" dirty="0">
                <a:solidFill>
                  <a:schemeClr val="bg1"/>
                </a:solidFill>
                <a:latin typeface="Aparajita" panose="02020603050405020304" pitchFamily="18" charset="0"/>
                <a:cs typeface="Aparajita" panose="02020603050405020304" pitchFamily="18" charset="0"/>
              </a:endParaRPr>
            </a:p>
          </p:txBody>
        </p:sp>
      </p:grpSp>
    </p:spTree>
    <p:extLst>
      <p:ext uri="{BB962C8B-B14F-4D97-AF65-F5344CB8AC3E}">
        <p14:creationId xmlns:p14="http://schemas.microsoft.com/office/powerpoint/2010/main" val="15573097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06E3D0A-90B7-F24F-9E07-6DF8E1ABC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IN" sz="7200">
                <a:solidFill>
                  <a:schemeClr val="bg1"/>
                </a:solidFill>
                <a:latin typeface="Aparajita" panose="02020603050405020304" pitchFamily="18" charset="0"/>
                <a:cs typeface="Aparajita" panose="02020603050405020304" pitchFamily="18" charset="0"/>
              </a:rPr>
              <a:t>NANITES</a:t>
            </a:r>
            <a:endParaRPr lang="en-US" sz="7200" dirty="0">
              <a:solidFill>
                <a:schemeClr val="bg1"/>
              </a:solidFill>
              <a:latin typeface="Aparajita" panose="02020603050405020304" pitchFamily="18" charset="0"/>
              <a:cs typeface="Aparajita" panose="02020603050405020304" pitchFamily="18" charset="0"/>
            </a:endParaRPr>
          </a:p>
        </p:txBody>
      </p:sp>
      <p:sp>
        <p:nvSpPr>
          <p:cNvPr id="25" name="Rectangle: Diagonal Corners Snipped 24">
            <a:extLst>
              <a:ext uri="{FF2B5EF4-FFF2-40B4-BE49-F238E27FC236}">
                <a16:creationId xmlns:a16="http://schemas.microsoft.com/office/drawing/2014/main" id="{F97DF65A-E8A2-8442-8D96-80739BDA830C}"/>
              </a:ext>
            </a:extLst>
          </p:cNvPr>
          <p:cNvSpPr/>
          <p:nvPr/>
        </p:nvSpPr>
        <p:spPr>
          <a:xfrm>
            <a:off x="3164695" y="1744450"/>
            <a:ext cx="6054844" cy="3732170"/>
          </a:xfrm>
          <a:prstGeom prst="snip2DiagRect">
            <a:avLst>
              <a:gd name="adj1" fmla="val 0"/>
              <a:gd name="adj2"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50A73D77-9D50-C044-9DA3-1F73E26DC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242" y="1943660"/>
            <a:ext cx="5619750" cy="3333750"/>
          </a:xfrm>
          <a:prstGeom prst="rect">
            <a:avLst/>
          </a:prstGeom>
        </p:spPr>
      </p:pic>
    </p:spTree>
    <p:extLst>
      <p:ext uri="{BB962C8B-B14F-4D97-AF65-F5344CB8AC3E}">
        <p14:creationId xmlns:p14="http://schemas.microsoft.com/office/powerpoint/2010/main" val="27034645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loodshot (2020)  - Vin Diesel learns His New Powers Scene _ Netclips(0).mp4">
            <a:hlinkClick r:id="" action="ppaction://media"/>
            <a:extLst>
              <a:ext uri="{FF2B5EF4-FFF2-40B4-BE49-F238E27FC236}">
                <a16:creationId xmlns:a16="http://schemas.microsoft.com/office/drawing/2014/main" id="{C6AE0CAB-4114-F54D-924F-28AB7C3E62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127" y="0"/>
            <a:ext cx="12192000" cy="6858000"/>
          </a:xfrm>
          <a:prstGeom prst="rect">
            <a:avLst/>
          </a:prstGeom>
        </p:spPr>
      </p:pic>
    </p:spTree>
    <p:extLst>
      <p:ext uri="{BB962C8B-B14F-4D97-AF65-F5344CB8AC3E}">
        <p14:creationId xmlns:p14="http://schemas.microsoft.com/office/powerpoint/2010/main" val="291751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BFD01-6B14-4609-9E38-FF767006D0CB}"/>
              </a:ext>
            </a:extLst>
          </p:cNvPr>
          <p:cNvSpPr>
            <a:spLocks noGrp="1"/>
          </p:cNvSpPr>
          <p:nvPr>
            <p:ph type="body" sz="quarter" idx="10"/>
          </p:nvPr>
        </p:nvSpPr>
        <p:spPr/>
        <p:txBody>
          <a:bodyPr/>
          <a:lstStyle/>
          <a:p>
            <a:r>
              <a:rPr lang="en-US" dirty="0"/>
              <a:t>ALPHABOTS</a:t>
            </a:r>
          </a:p>
        </p:txBody>
      </p:sp>
      <p:pic>
        <p:nvPicPr>
          <p:cNvPr id="4" name="Picture 3">
            <a:extLst>
              <a:ext uri="{FF2B5EF4-FFF2-40B4-BE49-F238E27FC236}">
                <a16:creationId xmlns:a16="http://schemas.microsoft.com/office/drawing/2014/main" id="{ECE1BBB0-9935-4C37-9EAB-D325D2E57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229" y="1269507"/>
            <a:ext cx="6809452" cy="5588493"/>
          </a:xfrm>
          <a:prstGeom prst="rect">
            <a:avLst/>
          </a:prstGeom>
        </p:spPr>
      </p:pic>
    </p:spTree>
    <p:extLst>
      <p:ext uri="{BB962C8B-B14F-4D97-AF65-F5344CB8AC3E}">
        <p14:creationId xmlns:p14="http://schemas.microsoft.com/office/powerpoint/2010/main" val="13464744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B9EA04-7E95-4B93-80CA-D07F74CE3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56" y="571589"/>
            <a:ext cx="3866667" cy="5133333"/>
          </a:xfrm>
          <a:prstGeom prst="rect">
            <a:avLst/>
          </a:prstGeom>
        </p:spPr>
      </p:pic>
      <p:sp>
        <p:nvSpPr>
          <p:cNvPr id="9" name="TextBox 8">
            <a:extLst>
              <a:ext uri="{FF2B5EF4-FFF2-40B4-BE49-F238E27FC236}">
                <a16:creationId xmlns:a16="http://schemas.microsoft.com/office/drawing/2014/main" id="{BA3F2A6C-817B-4C01-A33A-35F0BD059FE4}"/>
              </a:ext>
            </a:extLst>
          </p:cNvPr>
          <p:cNvSpPr txBox="1"/>
          <p:nvPr/>
        </p:nvSpPr>
        <p:spPr>
          <a:xfrm>
            <a:off x="3880105" y="1081562"/>
            <a:ext cx="7972148" cy="3016210"/>
          </a:xfrm>
          <a:prstGeom prst="rect">
            <a:avLst/>
          </a:prstGeom>
          <a:noFill/>
        </p:spPr>
        <p:txBody>
          <a:bodyPr wrap="square" rtlCol="0">
            <a:spAutoFit/>
          </a:bodyPr>
          <a:lstStyle/>
          <a:p>
            <a:r>
              <a:rPr lang="en-US" sz="3600" dirty="0"/>
              <a:t>FEATURES </a:t>
            </a:r>
          </a:p>
          <a:p>
            <a:endParaRPr lang="en-US" sz="3600" dirty="0"/>
          </a:p>
          <a:p>
            <a:pPr marL="285750" indent="-285750">
              <a:buFont typeface="Arial" panose="020B0604020202020204" pitchFamily="34" charset="0"/>
              <a:buChar char="•"/>
            </a:pPr>
            <a:r>
              <a:rPr lang="en-US" sz="2000" dirty="0"/>
              <a:t>STRONGER AND POWERFUL ROBOT</a:t>
            </a:r>
          </a:p>
          <a:p>
            <a:pPr marL="285750" indent="-285750">
              <a:buFont typeface="Arial" panose="020B0604020202020204" pitchFamily="34" charset="0"/>
              <a:buChar char="•"/>
            </a:pPr>
            <a:r>
              <a:rPr lang="en-US" sz="2000" dirty="0"/>
              <a:t>REGENERATIVE </a:t>
            </a:r>
          </a:p>
          <a:p>
            <a:pPr marL="285750" indent="-285750">
              <a:buFont typeface="Arial" panose="020B0604020202020204" pitchFamily="34" charset="0"/>
              <a:buChar char="•"/>
            </a:pPr>
            <a:r>
              <a:rPr lang="en-US" sz="2000" dirty="0"/>
              <a:t>ADVANCED THAN THE HUMAN MIND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dirty="0"/>
          </a:p>
        </p:txBody>
      </p:sp>
      <p:pic>
        <p:nvPicPr>
          <p:cNvPr id="16" name="Picture 15">
            <a:extLst>
              <a:ext uri="{FF2B5EF4-FFF2-40B4-BE49-F238E27FC236}">
                <a16:creationId xmlns:a16="http://schemas.microsoft.com/office/drawing/2014/main" id="{79749AF6-88CA-46FA-A9B3-092D77E51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896" y="571589"/>
            <a:ext cx="6221349" cy="5205783"/>
          </a:xfrm>
          <a:prstGeom prst="rect">
            <a:avLst/>
          </a:prstGeom>
        </p:spPr>
      </p:pic>
      <p:sp>
        <p:nvSpPr>
          <p:cNvPr id="7" name="TextBox 6">
            <a:extLst>
              <a:ext uri="{FF2B5EF4-FFF2-40B4-BE49-F238E27FC236}">
                <a16:creationId xmlns:a16="http://schemas.microsoft.com/office/drawing/2014/main" id="{4C6F7909-332B-4873-AECE-DBF7A1C871D3}"/>
              </a:ext>
            </a:extLst>
          </p:cNvPr>
          <p:cNvSpPr txBox="1"/>
          <p:nvPr/>
        </p:nvSpPr>
        <p:spPr>
          <a:xfrm>
            <a:off x="865408" y="6046312"/>
            <a:ext cx="2371794" cy="519351"/>
          </a:xfrm>
          <a:prstGeom prst="roundRect">
            <a:avLst>
              <a:gd name="adj" fmla="val 50000"/>
            </a:avLst>
          </a:prstGeom>
          <a:solidFill>
            <a:schemeClr val="bg1"/>
          </a:solidFill>
        </p:spPr>
        <p:txBody>
          <a:bodyPr wrap="square" lIns="91440" tIns="45720" rIns="91440" bIns="45720" rtlCol="0" anchor="ctr">
            <a:spAutoFit/>
          </a:bodyPr>
          <a:lstStyle/>
          <a:p>
            <a:pPr algn="ctr"/>
            <a:r>
              <a:rPr lang="en-IN" dirty="0">
                <a:latin typeface="Calibri" panose="020F0502020204030204" pitchFamily="34" charset="0"/>
              </a:rPr>
              <a:t>ALVARO</a:t>
            </a:r>
            <a:endParaRPr lang="en-US" dirty="0">
              <a:latin typeface="Calibri" panose="020F0502020204030204" pitchFamily="34" charset="0"/>
            </a:endParaRPr>
          </a:p>
        </p:txBody>
      </p:sp>
      <p:sp>
        <p:nvSpPr>
          <p:cNvPr id="10" name="TextBox 9">
            <a:extLst>
              <a:ext uri="{FF2B5EF4-FFF2-40B4-BE49-F238E27FC236}">
                <a16:creationId xmlns:a16="http://schemas.microsoft.com/office/drawing/2014/main" id="{4C6F7909-332B-4873-AECE-DBF7A1C871D3}"/>
              </a:ext>
            </a:extLst>
          </p:cNvPr>
          <p:cNvSpPr txBox="1"/>
          <p:nvPr/>
        </p:nvSpPr>
        <p:spPr>
          <a:xfrm>
            <a:off x="9184655" y="6027669"/>
            <a:ext cx="2371794" cy="519351"/>
          </a:xfrm>
          <a:prstGeom prst="roundRect">
            <a:avLst>
              <a:gd name="adj" fmla="val 50000"/>
            </a:avLst>
          </a:prstGeom>
          <a:solidFill>
            <a:schemeClr val="bg1"/>
          </a:solidFill>
        </p:spPr>
        <p:txBody>
          <a:bodyPr wrap="square" lIns="91440" tIns="45720" rIns="91440" bIns="45720" rtlCol="0" anchor="ctr">
            <a:spAutoFit/>
          </a:bodyPr>
          <a:lstStyle/>
          <a:p>
            <a:pPr algn="ctr"/>
            <a:r>
              <a:rPr lang="en-US" smtClean="0"/>
              <a:t>IZABEL</a:t>
            </a:r>
            <a:endParaRPr lang="en-US" dirty="0"/>
          </a:p>
        </p:txBody>
      </p:sp>
    </p:spTree>
    <p:extLst>
      <p:ext uri="{BB962C8B-B14F-4D97-AF65-F5344CB8AC3E}">
        <p14:creationId xmlns:p14="http://schemas.microsoft.com/office/powerpoint/2010/main" val="3333136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709930" y="1084641"/>
            <a:ext cx="6174925" cy="724247"/>
          </a:xfrm>
        </p:spPr>
        <p:txBody>
          <a:bodyPr/>
          <a:lstStyle/>
          <a:p>
            <a:r>
              <a:rPr lang="en-IN" sz="4800" dirty="0">
                <a:latin typeface="Aparajita" panose="02020603050405020304" pitchFamily="18" charset="0"/>
                <a:cs typeface="Aparajita" panose="02020603050405020304" pitchFamily="18" charset="0"/>
              </a:rPr>
              <a:t>COMRADEBOTS</a:t>
            </a:r>
            <a:endParaRPr lang="en-US" sz="4800" dirty="0">
              <a:latin typeface="Aparajita" panose="02020603050405020304" pitchFamily="18" charset="0"/>
              <a:cs typeface="Aparajita" panose="02020603050405020304" pitchFamily="18" charset="0"/>
            </a:endParaRPr>
          </a:p>
        </p:txBody>
      </p:sp>
      <p:pic>
        <p:nvPicPr>
          <p:cNvPr id="4" name="Picture 3">
            <a:extLst>
              <a:ext uri="{FF2B5EF4-FFF2-40B4-BE49-F238E27FC236}">
                <a16:creationId xmlns:a16="http://schemas.microsoft.com/office/drawing/2014/main" id="{FA169FD0-F9C2-49C1-A989-064169094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63" y="621733"/>
            <a:ext cx="4904762" cy="5716423"/>
          </a:xfrm>
          <a:prstGeom prst="rect">
            <a:avLst/>
          </a:prstGeom>
        </p:spPr>
      </p:pic>
      <p:pic>
        <p:nvPicPr>
          <p:cNvPr id="5" name="Picture 4">
            <a:extLst>
              <a:ext uri="{FF2B5EF4-FFF2-40B4-BE49-F238E27FC236}">
                <a16:creationId xmlns:a16="http://schemas.microsoft.com/office/drawing/2014/main" id="{55AF05C9-6092-42B9-8CFF-8D0FD4C36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6339" y="621733"/>
            <a:ext cx="4286809" cy="5712447"/>
          </a:xfrm>
          <a:prstGeom prst="rect">
            <a:avLst/>
          </a:prstGeom>
        </p:spPr>
      </p:pic>
      <p:sp>
        <p:nvSpPr>
          <p:cNvPr id="7" name="TextBox 6">
            <a:extLst>
              <a:ext uri="{FF2B5EF4-FFF2-40B4-BE49-F238E27FC236}">
                <a16:creationId xmlns:a16="http://schemas.microsoft.com/office/drawing/2014/main" id="{55A29154-4E4C-469F-A060-0A78EC61BE4B}"/>
              </a:ext>
            </a:extLst>
          </p:cNvPr>
          <p:cNvSpPr txBox="1"/>
          <p:nvPr/>
        </p:nvSpPr>
        <p:spPr>
          <a:xfrm>
            <a:off x="9333392" y="6072570"/>
            <a:ext cx="1627573" cy="523220"/>
          </a:xfrm>
          <a:prstGeom prst="rect">
            <a:avLst/>
          </a:prstGeom>
          <a:noFill/>
        </p:spPr>
        <p:txBody>
          <a:bodyPr wrap="square" rtlCol="0">
            <a:spAutoFit/>
          </a:bodyPr>
          <a:lstStyle/>
          <a:p>
            <a:r>
              <a:rPr lang="en-US" sz="2800" dirty="0"/>
              <a:t>A04</a:t>
            </a:r>
          </a:p>
        </p:txBody>
      </p:sp>
      <p:sp>
        <p:nvSpPr>
          <p:cNvPr id="11" name="TextBox 10">
            <a:extLst>
              <a:ext uri="{FF2B5EF4-FFF2-40B4-BE49-F238E27FC236}">
                <a16:creationId xmlns:a16="http://schemas.microsoft.com/office/drawing/2014/main" id="{590FF234-12E0-4D04-9662-AA033C0BF22F}"/>
              </a:ext>
            </a:extLst>
          </p:cNvPr>
          <p:cNvSpPr txBox="1"/>
          <p:nvPr/>
        </p:nvSpPr>
        <p:spPr>
          <a:xfrm>
            <a:off x="4113574" y="2996043"/>
            <a:ext cx="3827434" cy="2739211"/>
          </a:xfrm>
          <a:prstGeom prst="rect">
            <a:avLst/>
          </a:prstGeom>
          <a:noFill/>
        </p:spPr>
        <p:txBody>
          <a:bodyPr wrap="square" rtlCol="0">
            <a:spAutoFit/>
          </a:bodyPr>
          <a:lstStyle/>
          <a:p>
            <a:r>
              <a:rPr lang="en-US" sz="3200" dirty="0"/>
              <a:t>FEATURES </a:t>
            </a:r>
          </a:p>
          <a:p>
            <a:endParaRPr lang="en-US" sz="3200" dirty="0"/>
          </a:p>
          <a:p>
            <a:pPr marL="285750" indent="-285750">
              <a:buFont typeface="Arial" panose="020B0604020202020204" pitchFamily="34" charset="0"/>
              <a:buChar char="•"/>
            </a:pPr>
            <a:r>
              <a:rPr lang="en-US" sz="1800" dirty="0"/>
              <a:t>STRONGER AND POWERFUL THAN HUMAN MIND</a:t>
            </a:r>
          </a:p>
          <a:p>
            <a:pPr marL="285750" indent="-285750">
              <a:buFont typeface="Arial" panose="020B0604020202020204" pitchFamily="34" charset="0"/>
              <a:buChar char="•"/>
            </a:pPr>
            <a:r>
              <a:rPr lang="en-US" sz="1800" dirty="0"/>
              <a:t>75 % REGENERATIVE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8" name="TextBox 7">
            <a:extLst>
              <a:ext uri="{FF2B5EF4-FFF2-40B4-BE49-F238E27FC236}">
                <a16:creationId xmlns:a16="http://schemas.microsoft.com/office/drawing/2014/main" id="{4C6F7909-332B-4873-AECE-DBF7A1C871D3}"/>
              </a:ext>
            </a:extLst>
          </p:cNvPr>
          <p:cNvSpPr txBox="1"/>
          <p:nvPr/>
        </p:nvSpPr>
        <p:spPr>
          <a:xfrm>
            <a:off x="808121" y="6072570"/>
            <a:ext cx="2371794" cy="519351"/>
          </a:xfrm>
          <a:prstGeom prst="roundRect">
            <a:avLst>
              <a:gd name="adj" fmla="val 50000"/>
            </a:avLst>
          </a:prstGeom>
          <a:solidFill>
            <a:schemeClr val="bg1"/>
          </a:solidFill>
        </p:spPr>
        <p:txBody>
          <a:bodyPr wrap="square" lIns="91440" tIns="45720" rIns="91440" bIns="45720" rtlCol="0" anchor="ctr">
            <a:spAutoFit/>
          </a:bodyPr>
          <a:lstStyle/>
          <a:p>
            <a:pPr algn="ctr"/>
            <a:r>
              <a:rPr lang="en-US" dirty="0" smtClean="0"/>
              <a:t>A17</a:t>
            </a:r>
            <a:endParaRPr lang="en-US" dirty="0"/>
          </a:p>
        </p:txBody>
      </p:sp>
      <p:sp>
        <p:nvSpPr>
          <p:cNvPr id="9" name="TextBox 8">
            <a:extLst>
              <a:ext uri="{FF2B5EF4-FFF2-40B4-BE49-F238E27FC236}">
                <a16:creationId xmlns:a16="http://schemas.microsoft.com/office/drawing/2014/main" id="{4C6F7909-332B-4873-AECE-DBF7A1C871D3}"/>
              </a:ext>
            </a:extLst>
          </p:cNvPr>
          <p:cNvSpPr txBox="1"/>
          <p:nvPr/>
        </p:nvSpPr>
        <p:spPr>
          <a:xfrm>
            <a:off x="8589171" y="6072570"/>
            <a:ext cx="2371794" cy="519351"/>
          </a:xfrm>
          <a:prstGeom prst="roundRect">
            <a:avLst>
              <a:gd name="adj" fmla="val 50000"/>
            </a:avLst>
          </a:prstGeom>
          <a:solidFill>
            <a:schemeClr val="bg1"/>
          </a:solidFill>
        </p:spPr>
        <p:txBody>
          <a:bodyPr wrap="square" lIns="91440" tIns="45720" rIns="91440" bIns="45720" rtlCol="0" anchor="ctr">
            <a:spAutoFit/>
          </a:bodyPr>
          <a:lstStyle/>
          <a:p>
            <a:pPr algn="ctr"/>
            <a:r>
              <a:rPr lang="en-US" dirty="0" smtClean="0"/>
              <a:t>A69</a:t>
            </a:r>
            <a:endParaRPr lang="en-US" dirty="0"/>
          </a:p>
        </p:txBody>
      </p:sp>
    </p:spTree>
    <p:extLst>
      <p:ext uri="{BB962C8B-B14F-4D97-AF65-F5344CB8AC3E}">
        <p14:creationId xmlns:p14="http://schemas.microsoft.com/office/powerpoint/2010/main" val="20812562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9619A2D2-21A2-4C1A-B73E-AABC7758BB2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227645" y="1110184"/>
            <a:ext cx="2733559" cy="2386912"/>
          </a:xfrm>
          <a:prstGeom prst="rect">
            <a:avLst/>
          </a:prstGeom>
        </p:spPr>
      </p:pic>
      <p:sp>
        <p:nvSpPr>
          <p:cNvPr id="4" name="Rectangle 3">
            <a:extLst>
              <a:ext uri="{FF2B5EF4-FFF2-40B4-BE49-F238E27FC236}">
                <a16:creationId xmlns:a16="http://schemas.microsoft.com/office/drawing/2014/main" id="{49A82032-4E54-4F72-A412-8BD3EB1896B1}"/>
              </a:ext>
            </a:extLst>
          </p:cNvPr>
          <p:cNvSpPr/>
          <p:nvPr/>
        </p:nvSpPr>
        <p:spPr>
          <a:xfrm>
            <a:off x="380859" y="125894"/>
            <a:ext cx="6499769" cy="923330"/>
          </a:xfrm>
          <a:prstGeom prst="rect">
            <a:avLst/>
          </a:prstGeom>
        </p:spPr>
        <p:txBody>
          <a:bodyPr wrap="square">
            <a:spAutoFit/>
          </a:bodyPr>
          <a:lstStyle/>
          <a:p>
            <a:pPr algn="dist"/>
            <a:r>
              <a:rPr lang="en-US" sz="5400" dirty="0">
                <a:solidFill>
                  <a:schemeClr val="accent4"/>
                </a:solidFill>
              </a:rPr>
              <a:t>Huma</a:t>
            </a:r>
            <a:r>
              <a:rPr lang="en-IN" sz="5400" dirty="0" err="1">
                <a:solidFill>
                  <a:schemeClr val="accent4"/>
                </a:solidFill>
              </a:rPr>
              <a:t>noids</a:t>
            </a:r>
            <a:endParaRPr lang="en-US" sz="5400" dirty="0">
              <a:solidFill>
                <a:schemeClr val="accent4"/>
              </a:solidFill>
            </a:endParaRPr>
          </a:p>
        </p:txBody>
      </p:sp>
      <p:sp>
        <p:nvSpPr>
          <p:cNvPr id="3" name="TextBox 2">
            <a:extLst>
              <a:ext uri="{FF2B5EF4-FFF2-40B4-BE49-F238E27FC236}">
                <a16:creationId xmlns:a16="http://schemas.microsoft.com/office/drawing/2014/main" id="{F2B2B893-D456-1342-AF29-74C9236B8144}"/>
              </a:ext>
            </a:extLst>
          </p:cNvPr>
          <p:cNvSpPr txBox="1"/>
          <p:nvPr/>
        </p:nvSpPr>
        <p:spPr>
          <a:xfrm>
            <a:off x="8078700" y="3649115"/>
            <a:ext cx="3499903" cy="3139321"/>
          </a:xfrm>
          <a:prstGeom prst="rect">
            <a:avLst/>
          </a:prstGeom>
          <a:noFill/>
        </p:spPr>
        <p:txBody>
          <a:bodyPr wrap="square" rtlCol="0">
            <a:spAutoFit/>
          </a:bodyPr>
          <a:lstStyle/>
          <a:p>
            <a:pPr algn="l"/>
            <a:r>
              <a:rPr lang="en-IN" dirty="0"/>
              <a:t>Humanoids are super soldiers that we are planning to initiate a work on it if the government of India gives a green sheet to our initiative If
we got a check on it so we will make the injured army soldiers by their permission turn them into half human and half </a:t>
            </a:r>
            <a:r>
              <a:rPr lang="en-IN" dirty="0" err="1"/>
              <a:t>autobots</a:t>
            </a:r>
            <a:r>
              <a:rPr lang="en-IN" dirty="0"/>
              <a:t> and serve the nation on time the world.</a:t>
            </a:r>
            <a:endParaRPr lang="en-US" dirty="0"/>
          </a:p>
        </p:txBody>
      </p:sp>
      <p:pic>
        <p:nvPicPr>
          <p:cNvPr id="6" name="Picture 5">
            <a:extLst>
              <a:ext uri="{FF2B5EF4-FFF2-40B4-BE49-F238E27FC236}">
                <a16:creationId xmlns:a16="http://schemas.microsoft.com/office/drawing/2014/main" id="{81AF48A8-B51B-46C0-91BF-5466C0326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0136"/>
            <a:ext cx="7261489" cy="5657864"/>
          </a:xfrm>
          <a:prstGeom prst="rect">
            <a:avLst/>
          </a:prstGeom>
        </p:spPr>
      </p:pic>
    </p:spTree>
    <p:extLst>
      <p:ext uri="{BB962C8B-B14F-4D97-AF65-F5344CB8AC3E}">
        <p14:creationId xmlns:p14="http://schemas.microsoft.com/office/powerpoint/2010/main" val="42012780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161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34B23A2-A9DA-4233-9C90-EDB2E5D48A1A}"/>
              </a:ext>
            </a:extLst>
          </p:cNvPr>
          <p:cNvSpPr txBox="1"/>
          <p:nvPr/>
        </p:nvSpPr>
        <p:spPr>
          <a:xfrm>
            <a:off x="1528261" y="689354"/>
            <a:ext cx="9296842" cy="2123658"/>
          </a:xfrm>
          <a:prstGeom prst="rect">
            <a:avLst/>
          </a:prstGeom>
          <a:noFill/>
        </p:spPr>
        <p:txBody>
          <a:bodyPr wrap="square" rtlCol="0" anchor="ctr">
            <a:spAutoFit/>
          </a:bodyPr>
          <a:lstStyle/>
          <a:p>
            <a:pPr algn="ctr"/>
            <a:r>
              <a:rPr lang="en-IN" altLang="ko-KR" sz="6600" i="1" dirty="0">
                <a:latin typeface="Candara" panose="020E0502030303020204" pitchFamily="34" charset="0"/>
                <a:cs typeface="Calibri" panose="020F0502020204030204" pitchFamily="34" charset="0"/>
              </a:rPr>
              <a:t>The Birth of Innovation comes from Madness </a:t>
            </a:r>
            <a:endParaRPr lang="ko-KR" altLang="en-US" sz="6600" i="1" dirty="0">
              <a:latin typeface="Candara" panose="020E0502030303020204" pitchFamily="34" charset="0"/>
              <a:cs typeface="Calibri" panose="020F0502020204030204" pitchFamily="34" charset="0"/>
            </a:endParaRPr>
          </a:p>
        </p:txBody>
      </p:sp>
      <p:sp>
        <p:nvSpPr>
          <p:cNvPr id="23" name="자유형: 도형 13">
            <a:extLst>
              <a:ext uri="{FF2B5EF4-FFF2-40B4-BE49-F238E27FC236}">
                <a16:creationId xmlns:a16="http://schemas.microsoft.com/office/drawing/2014/main" id="{53294596-A4D3-4D85-942E-A04485892134}"/>
              </a:ext>
            </a:extLst>
          </p:cNvPr>
          <p:cNvSpPr/>
          <p:nvPr/>
        </p:nvSpPr>
        <p:spPr>
          <a:xfrm>
            <a:off x="732686" y="723804"/>
            <a:ext cx="986907" cy="804270"/>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Tree>
    <p:extLst>
      <p:ext uri="{BB962C8B-B14F-4D97-AF65-F5344CB8AC3E}">
        <p14:creationId xmlns:p14="http://schemas.microsoft.com/office/powerpoint/2010/main" val="1585171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3">
            <a:extLst>
              <a:ext uri="{FF2B5EF4-FFF2-40B4-BE49-F238E27FC236}">
                <a16:creationId xmlns:a16="http://schemas.microsoft.com/office/drawing/2014/main" id="{4405DDCD-A6AD-2343-B77C-0F503C264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7" y="0"/>
            <a:ext cx="12289797" cy="6858000"/>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IN" sz="7200">
                <a:latin typeface="Aparajita" panose="02020603050405020304" pitchFamily="18" charset="0"/>
                <a:cs typeface="Aparajita" panose="02020603050405020304" pitchFamily="18" charset="0"/>
              </a:rPr>
              <a:t>MARKET ANALYSIS</a:t>
            </a:r>
            <a:endParaRPr lang="en-US" sz="7200" dirty="0">
              <a:latin typeface="Aparajita" panose="02020603050405020304" pitchFamily="18" charset="0"/>
              <a:cs typeface="Aparajita" panose="02020603050405020304" pitchFamily="18" charset="0"/>
            </a:endParaRPr>
          </a:p>
        </p:txBody>
      </p:sp>
      <p:sp>
        <p:nvSpPr>
          <p:cNvPr id="46" name="TextBox 45">
            <a:extLst>
              <a:ext uri="{FF2B5EF4-FFF2-40B4-BE49-F238E27FC236}">
                <a16:creationId xmlns:a16="http://schemas.microsoft.com/office/drawing/2014/main" id="{726152EC-17DE-483E-9004-ED8E2DB30C1B}"/>
              </a:ext>
            </a:extLst>
          </p:cNvPr>
          <p:cNvSpPr txBox="1"/>
          <p:nvPr/>
        </p:nvSpPr>
        <p:spPr>
          <a:xfrm>
            <a:off x="6886207" y="2356888"/>
            <a:ext cx="5783371" cy="2862322"/>
          </a:xfrm>
          <a:prstGeom prst="rect">
            <a:avLst/>
          </a:prstGeom>
          <a:noFill/>
        </p:spPr>
        <p:txBody>
          <a:bodyPr wrap="square" rtlCol="0" anchor="ctr">
            <a:spAutoFit/>
          </a:bodyPr>
          <a:lstStyle/>
          <a:p>
            <a:pPr marL="285750" indent="-285750">
              <a:buFont typeface="Arial" panose="020B0604020202020204" pitchFamily="34" charset="0"/>
              <a:buChar char="•"/>
            </a:pPr>
            <a:r>
              <a:rPr lang="en-IN" altLang="ko-KR" sz="3600" b="1">
                <a:latin typeface="Calibri" panose="020F0502020204030204" pitchFamily="34" charset="0"/>
                <a:cs typeface="Arial" pitchFamily="34" charset="0"/>
              </a:rPr>
              <a:t>WORLD MARKET</a:t>
            </a:r>
          </a:p>
          <a:p>
            <a:pPr marL="285750" indent="-285750">
              <a:buFont typeface="Arial" panose="020B0604020202020204" pitchFamily="34" charset="0"/>
              <a:buChar char="•"/>
            </a:pPr>
            <a:r>
              <a:rPr lang="en-IN" altLang="ko-KR" sz="3600" b="1">
                <a:latin typeface="Calibri" panose="020F0502020204030204" pitchFamily="34" charset="0"/>
                <a:cs typeface="Arial" pitchFamily="34" charset="0"/>
              </a:rPr>
              <a:t>ROBOT INDUSTRY TREND</a:t>
            </a:r>
          </a:p>
          <a:p>
            <a:pPr marL="285750" indent="-285750">
              <a:buFont typeface="Arial" panose="020B0604020202020204" pitchFamily="34" charset="0"/>
              <a:buChar char="•"/>
            </a:pPr>
            <a:r>
              <a:rPr lang="en-IN" altLang="ko-KR" sz="3600" b="1">
                <a:latin typeface="Calibri" panose="020F0502020204030204" pitchFamily="34" charset="0"/>
                <a:cs typeface="Arial" pitchFamily="34" charset="0"/>
              </a:rPr>
              <a:t>MAJOR ROBOTICS COMPANY</a:t>
            </a:r>
          </a:p>
          <a:p>
            <a:pPr marL="285750" indent="-285750">
              <a:buFont typeface="Arial" panose="020B0604020202020204" pitchFamily="34" charset="0"/>
              <a:buChar char="•"/>
            </a:pPr>
            <a:r>
              <a:rPr lang="en-IN" altLang="ko-KR" sz="3600" b="1">
                <a:latin typeface="Calibri" panose="020F0502020204030204" pitchFamily="34" charset="0"/>
                <a:cs typeface="Arial" pitchFamily="34" charset="0"/>
              </a:rPr>
              <a:t>MARKETING PLAN</a:t>
            </a:r>
            <a:endParaRPr lang="ko-KR" altLang="en-US" sz="3600" b="1" dirty="0">
              <a:latin typeface="Calibri" panose="020F0502020204030204" pitchFamily="34" charset="0"/>
              <a:cs typeface="Arial" pitchFamily="34" charset="0"/>
            </a:endParaRPr>
          </a:p>
        </p:txBody>
      </p:sp>
      <p:pic>
        <p:nvPicPr>
          <p:cNvPr id="34" name="Picture 34">
            <a:extLst>
              <a:ext uri="{FF2B5EF4-FFF2-40B4-BE49-F238E27FC236}">
                <a16:creationId xmlns:a16="http://schemas.microsoft.com/office/drawing/2014/main" id="{203C67F2-6909-5F4B-B70A-81296AD20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0321"/>
            <a:ext cx="6535973" cy="3684234"/>
          </a:xfrm>
          <a:prstGeom prst="rect">
            <a:avLst/>
          </a:prstGeom>
        </p:spPr>
      </p:pic>
    </p:spTree>
    <p:extLst>
      <p:ext uri="{BB962C8B-B14F-4D97-AF65-F5344CB8AC3E}">
        <p14:creationId xmlns:p14="http://schemas.microsoft.com/office/powerpoint/2010/main" val="12792249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B650A69C-E2B5-0541-AFA8-C9DF135843C1}"/>
              </a:ext>
            </a:extLst>
          </p:cNvPr>
          <p:cNvPicPr>
            <a:picLocks noGrp="1" noChangeAspect="1"/>
          </p:cNvPicPr>
          <p:nvPr>
            <p:ph type="pic" idx="14"/>
          </p:nvPr>
        </p:nvPicPr>
        <p:blipFill rotWithShape="1">
          <a:blip r:embed="rId2">
            <a:extLst>
              <a:ext uri="{28A0092B-C50C-407E-A947-70E740481C1C}">
                <a14:useLocalDpi xmlns:a14="http://schemas.microsoft.com/office/drawing/2010/main" val="0"/>
              </a:ext>
            </a:extLst>
          </a:blip>
          <a:srcRect l="853" r="853"/>
          <a:stretch/>
        </p:blipFill>
        <p:spPr/>
      </p:pic>
      <p:pic>
        <p:nvPicPr>
          <p:cNvPr id="3" name="Picture 4">
            <a:extLst>
              <a:ext uri="{FF2B5EF4-FFF2-40B4-BE49-F238E27FC236}">
                <a16:creationId xmlns:a16="http://schemas.microsoft.com/office/drawing/2014/main" id="{5ADC10DD-1DD0-1C42-88A1-DB3CD029C8D3}"/>
              </a:ext>
            </a:extLst>
          </p:cNvPr>
          <p:cNvPicPr>
            <a:picLocks noGrp="1" noChangeAspect="1"/>
          </p:cNvPicPr>
          <p:nvPr>
            <p:ph type="pic" idx="15"/>
          </p:nvPr>
        </p:nvPicPr>
        <p:blipFill rotWithShape="1">
          <a:blip r:embed="rId3">
            <a:extLst>
              <a:ext uri="{28A0092B-C50C-407E-A947-70E740481C1C}">
                <a14:useLocalDpi xmlns:a14="http://schemas.microsoft.com/office/drawing/2010/main" val="0"/>
              </a:ext>
            </a:extLst>
          </a:blip>
          <a:srcRect t="27055" b="27055"/>
          <a:stretch/>
        </p:blipFill>
        <p:spPr/>
      </p:pic>
      <p:sp>
        <p:nvSpPr>
          <p:cNvPr id="7" name="Rectangle: Rounded Corners 6">
            <a:extLst>
              <a:ext uri="{FF2B5EF4-FFF2-40B4-BE49-F238E27FC236}">
                <a16:creationId xmlns:a16="http://schemas.microsoft.com/office/drawing/2014/main" id="{47587338-C8D4-47FA-B4E1-C5EE5FB2F866}"/>
              </a:ext>
            </a:extLst>
          </p:cNvPr>
          <p:cNvSpPr/>
          <p:nvPr/>
        </p:nvSpPr>
        <p:spPr>
          <a:xfrm>
            <a:off x="2636807" y="5095875"/>
            <a:ext cx="6918386" cy="1762125"/>
          </a:xfrm>
          <a:prstGeom prst="roundRect">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5">
            <a:extLst>
              <a:ext uri="{FF2B5EF4-FFF2-40B4-BE49-F238E27FC236}">
                <a16:creationId xmlns:a16="http://schemas.microsoft.com/office/drawing/2014/main" id="{B2A9F514-61A2-473E-BED6-4BD88A5355F2}"/>
              </a:ext>
            </a:extLst>
          </p:cNvPr>
          <p:cNvSpPr txBox="1">
            <a:spLocks/>
          </p:cNvSpPr>
          <p:nvPr/>
        </p:nvSpPr>
        <p:spPr>
          <a:xfrm>
            <a:off x="3400035" y="5696039"/>
            <a:ext cx="5268535" cy="50517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ko-KR" sz="3200" dirty="0">
                <a:solidFill>
                  <a:schemeClr val="bg1"/>
                </a:solidFill>
                <a:latin typeface="+mn-lt"/>
              </a:rPr>
              <a:t>Robot Industry</a:t>
            </a:r>
            <a:endParaRPr lang="ko-KR" altLang="en-US" sz="3200" dirty="0">
              <a:latin typeface="+mn-lt"/>
            </a:endParaRPr>
          </a:p>
        </p:txBody>
      </p:sp>
      <p:sp>
        <p:nvSpPr>
          <p:cNvPr id="22" name="TextBox 21">
            <a:extLst>
              <a:ext uri="{FF2B5EF4-FFF2-40B4-BE49-F238E27FC236}">
                <a16:creationId xmlns:a16="http://schemas.microsoft.com/office/drawing/2014/main" id="{47A93EE6-7D03-4402-B61D-A327A925C903}"/>
              </a:ext>
            </a:extLst>
          </p:cNvPr>
          <p:cNvSpPr txBox="1"/>
          <p:nvPr/>
        </p:nvSpPr>
        <p:spPr>
          <a:xfrm>
            <a:off x="765030" y="1291985"/>
            <a:ext cx="5391930" cy="1200329"/>
          </a:xfrm>
          <a:prstGeom prst="rect">
            <a:avLst/>
          </a:prstGeom>
          <a:noFill/>
        </p:spPr>
        <p:txBody>
          <a:bodyPr wrap="square" rtlCol="0" anchor="ctr">
            <a:spAutoFit/>
          </a:bodyPr>
          <a:lstStyle/>
          <a:p>
            <a:pPr algn="ctr"/>
            <a:r>
              <a:rPr lang="en-IN" altLang="ko-KR" dirty="0">
                <a:solidFill>
                  <a:schemeClr val="tx1">
                    <a:lumMod val="85000"/>
                    <a:lumOff val="15000"/>
                  </a:schemeClr>
                </a:solidFill>
                <a:cs typeface="Arial" pitchFamily="34" charset="0"/>
              </a:rPr>
              <a:t>The Robots will soon be the hot topic around the world from our Regenerative technology the world of robotics will reach to great heights and change the world.</a:t>
            </a:r>
            <a:endParaRPr lang="en-GB" altLang="ko-KR" dirty="0">
              <a:solidFill>
                <a:schemeClr val="tx1">
                  <a:lumMod val="85000"/>
                  <a:lumOff val="15000"/>
                </a:schemeClr>
              </a:solidFill>
              <a:cs typeface="Arial" pitchFamily="34" charset="0"/>
            </a:endParaRPr>
          </a:p>
        </p:txBody>
      </p:sp>
      <p:pic>
        <p:nvPicPr>
          <p:cNvPr id="13" name="Picture 13">
            <a:extLst>
              <a:ext uri="{FF2B5EF4-FFF2-40B4-BE49-F238E27FC236}">
                <a16:creationId xmlns:a16="http://schemas.microsoft.com/office/drawing/2014/main" id="{4EE55B0B-D111-984B-9BEA-335AEBCE0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810" y="121789"/>
            <a:ext cx="4588324" cy="3056608"/>
          </a:xfrm>
          <a:prstGeom prst="rect">
            <a:avLst/>
          </a:prstGeom>
        </p:spPr>
      </p:pic>
      <p:sp>
        <p:nvSpPr>
          <p:cNvPr id="4" name="Rectangle 3"/>
          <p:cNvSpPr/>
          <p:nvPr/>
        </p:nvSpPr>
        <p:spPr>
          <a:xfrm>
            <a:off x="579088" y="165753"/>
            <a:ext cx="5840060" cy="923330"/>
          </a:xfrm>
          <a:prstGeom prst="rect">
            <a:avLst/>
          </a:prstGeom>
          <a:noFill/>
        </p:spPr>
        <p:txBody>
          <a:bodyPr wrap="none" lIns="91440" tIns="45720" rIns="91440" bIns="45720">
            <a:spAutoFit/>
          </a:bodyPr>
          <a:lstStyle/>
          <a:p>
            <a:r>
              <a:rPr lang="en-IN" sz="5400" dirty="0"/>
              <a:t>WORLD MARKET</a:t>
            </a:r>
            <a:endParaRPr lang="en-US" sz="5400" dirty="0"/>
          </a:p>
        </p:txBody>
      </p:sp>
    </p:spTree>
    <p:extLst>
      <p:ext uri="{BB962C8B-B14F-4D97-AF65-F5344CB8AC3E}">
        <p14:creationId xmlns:p14="http://schemas.microsoft.com/office/powerpoint/2010/main" val="35691953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IN"/>
              <a:t>Marketing Analytics</a:t>
            </a:r>
            <a:endParaRPr lang="en-US" dirty="0"/>
          </a:p>
        </p:txBody>
      </p:sp>
      <p:pic>
        <p:nvPicPr>
          <p:cNvPr id="4" name="Picture 13">
            <a:extLst>
              <a:ext uri="{FF2B5EF4-FFF2-40B4-BE49-F238E27FC236}">
                <a16:creationId xmlns:a16="http://schemas.microsoft.com/office/drawing/2014/main" id="{378693EE-427B-1245-AC04-CD16F6F0B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63" y="1099823"/>
            <a:ext cx="7154230" cy="5418667"/>
          </a:xfrm>
          <a:prstGeom prst="rect">
            <a:avLst/>
          </a:prstGeom>
        </p:spPr>
      </p:pic>
      <p:pic>
        <p:nvPicPr>
          <p:cNvPr id="14" name="Picture 14">
            <a:extLst>
              <a:ext uri="{FF2B5EF4-FFF2-40B4-BE49-F238E27FC236}">
                <a16:creationId xmlns:a16="http://schemas.microsoft.com/office/drawing/2014/main" id="{5EA893AC-28CA-B743-B85D-911F8F4A9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093" y="1295807"/>
            <a:ext cx="4616846" cy="5222683"/>
          </a:xfrm>
          <a:prstGeom prst="rect">
            <a:avLst/>
          </a:prstGeom>
        </p:spPr>
      </p:pic>
    </p:spTree>
    <p:extLst>
      <p:ext uri="{BB962C8B-B14F-4D97-AF65-F5344CB8AC3E}">
        <p14:creationId xmlns:p14="http://schemas.microsoft.com/office/powerpoint/2010/main" val="1560353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IN"/>
              <a:t>MARKETING PLAN</a:t>
            </a:r>
            <a:endParaRPr lang="en-US" dirty="0"/>
          </a:p>
        </p:txBody>
      </p:sp>
      <p:grpSp>
        <p:nvGrpSpPr>
          <p:cNvPr id="3" name="Group 2">
            <a:extLst>
              <a:ext uri="{FF2B5EF4-FFF2-40B4-BE49-F238E27FC236}">
                <a16:creationId xmlns:a16="http://schemas.microsoft.com/office/drawing/2014/main" id="{A0570DA4-18CA-4FEB-97A0-73A900FBBD1E}"/>
              </a:ext>
            </a:extLst>
          </p:cNvPr>
          <p:cNvGrpSpPr/>
          <p:nvPr/>
        </p:nvGrpSpPr>
        <p:grpSpPr>
          <a:xfrm>
            <a:off x="4226167" y="1894285"/>
            <a:ext cx="3880338" cy="4261848"/>
            <a:chOff x="5369718" y="2683668"/>
            <a:chExt cx="1452563" cy="1595377"/>
          </a:xfrm>
        </p:grpSpPr>
        <p:sp>
          <p:nvSpPr>
            <p:cNvPr id="4" name="Freeform: Shape 3">
              <a:extLst>
                <a:ext uri="{FF2B5EF4-FFF2-40B4-BE49-F238E27FC236}">
                  <a16:creationId xmlns:a16="http://schemas.microsoft.com/office/drawing/2014/main" id="{F4D77038-2C43-48B9-BDFB-20C3A45E039F}"/>
                </a:ext>
              </a:extLst>
            </p:cNvPr>
            <p:cNvSpPr/>
            <p:nvPr/>
          </p:nvSpPr>
          <p:spPr>
            <a:xfrm>
              <a:off x="6075509" y="4015008"/>
              <a:ext cx="264037" cy="264037"/>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13B948E-D6A3-4D83-BB7D-67525D41040A}"/>
                </a:ext>
              </a:extLst>
            </p:cNvPr>
            <p:cNvSpPr/>
            <p:nvPr/>
          </p:nvSpPr>
          <p:spPr>
            <a:xfrm>
              <a:off x="5820521" y="4015008"/>
              <a:ext cx="264037" cy="264037"/>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E3B9894-AB1F-4679-A86C-9BC1F821FD38}"/>
                </a:ext>
              </a:extLst>
            </p:cNvPr>
            <p:cNvSpPr/>
            <p:nvPr/>
          </p:nvSpPr>
          <p:spPr>
            <a:xfrm>
              <a:off x="5420716" y="3610451"/>
              <a:ext cx="333375" cy="285750"/>
            </a:xfrm>
            <a:custGeom>
              <a:avLst/>
              <a:gdLst>
                <a:gd name="connsiteX0" fmla="*/ 299046 w 333375"/>
                <a:gd name="connsiteY0" fmla="*/ 7144 h 285750"/>
                <a:gd name="connsiteX1" fmla="*/ 42823 w 333375"/>
                <a:gd name="connsiteY1" fmla="*/ 103346 h 285750"/>
                <a:gd name="connsiteX2" fmla="*/ 12343 w 333375"/>
                <a:gd name="connsiteY2" fmla="*/ 273844 h 285750"/>
                <a:gd name="connsiteX3" fmla="*/ 80923 w 333375"/>
                <a:gd name="connsiteY3" fmla="*/ 270034 h 285750"/>
                <a:gd name="connsiteX4" fmla="*/ 80923 w 333375"/>
                <a:gd name="connsiteY4" fmla="*/ 279559 h 285750"/>
                <a:gd name="connsiteX5" fmla="*/ 97116 w 333375"/>
                <a:gd name="connsiteY5" fmla="*/ 147161 h 285750"/>
                <a:gd name="connsiteX6" fmla="*/ 298093 w 333375"/>
                <a:gd name="connsiteY6" fmla="*/ 77629 h 285750"/>
                <a:gd name="connsiteX7" fmla="*/ 333336 w 333375"/>
                <a:gd name="connsiteY7" fmla="*/ 42386 h 285750"/>
                <a:gd name="connsiteX8" fmla="*/ 299046 w 333375"/>
                <a:gd name="connsiteY8"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285750">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C491D50-1D04-4EA6-8363-60C0AF4C09DA}"/>
                </a:ext>
              </a:extLst>
            </p:cNvPr>
            <p:cNvSpPr/>
            <p:nvPr/>
          </p:nvSpPr>
          <p:spPr>
            <a:xfrm>
              <a:off x="5426868" y="3847623"/>
              <a:ext cx="85725" cy="76200"/>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AF63F56-1E3D-45B4-8BC5-ECF67057ACCF}"/>
                </a:ext>
              </a:extLst>
            </p:cNvPr>
            <p:cNvSpPr/>
            <p:nvPr/>
          </p:nvSpPr>
          <p:spPr>
            <a:xfrm>
              <a:off x="5369718" y="3911100"/>
              <a:ext cx="209550" cy="171450"/>
            </a:xfrm>
            <a:custGeom>
              <a:avLst/>
              <a:gdLst>
                <a:gd name="connsiteX0" fmla="*/ 203359 w 209550"/>
                <a:gd name="connsiteY0" fmla="*/ 134167 h 171450"/>
                <a:gd name="connsiteX1" fmla="*/ 203359 w 209550"/>
                <a:gd name="connsiteY1" fmla="*/ 105592 h 171450"/>
                <a:gd name="connsiteX2" fmla="*/ 95726 w 209550"/>
                <a:gd name="connsiteY2" fmla="*/ 7485 h 171450"/>
                <a:gd name="connsiteX3" fmla="*/ 7144 w 209550"/>
                <a:gd name="connsiteY3" fmla="*/ 108450 h 171450"/>
                <a:gd name="connsiteX4" fmla="*/ 7144 w 209550"/>
                <a:gd name="connsiteY4" fmla="*/ 132263 h 171450"/>
                <a:gd name="connsiteX5" fmla="*/ 39529 w 209550"/>
                <a:gd name="connsiteY5" fmla="*/ 167505 h 171450"/>
                <a:gd name="connsiteX6" fmla="*/ 74771 w 209550"/>
                <a:gd name="connsiteY6" fmla="*/ 134167 h 171450"/>
                <a:gd name="connsiteX7" fmla="*/ 74771 w 209550"/>
                <a:gd name="connsiteY7" fmla="*/ 106545 h 171450"/>
                <a:gd name="connsiteX8" fmla="*/ 99536 w 209550"/>
                <a:gd name="connsiteY8" fmla="*/ 75112 h 171450"/>
                <a:gd name="connsiteX9" fmla="*/ 135731 w 209550"/>
                <a:gd name="connsiteY9" fmla="*/ 104640 h 171450"/>
                <a:gd name="connsiteX10" fmla="*/ 135731 w 209550"/>
                <a:gd name="connsiteY10" fmla="*/ 131310 h 171450"/>
                <a:gd name="connsiteX11" fmla="*/ 163354 w 209550"/>
                <a:gd name="connsiteY11" fmla="*/ 166553 h 171450"/>
                <a:gd name="connsiteX12" fmla="*/ 203359 w 209550"/>
                <a:gd name="connsiteY12" fmla="*/ 134167 h 171450"/>
                <a:gd name="connsiteX13" fmla="*/ 123349 w 209550"/>
                <a:gd name="connsiteY13" fmla="*/ 39870 h 171450"/>
                <a:gd name="connsiteX14" fmla="*/ 103346 w 209550"/>
                <a:gd name="connsiteY14" fmla="*/ 59872 h 171450"/>
                <a:gd name="connsiteX15" fmla="*/ 83344 w 209550"/>
                <a:gd name="connsiteY15" fmla="*/ 39870 h 171450"/>
                <a:gd name="connsiteX16" fmla="*/ 103346 w 209550"/>
                <a:gd name="connsiteY16" fmla="*/ 19867 h 171450"/>
                <a:gd name="connsiteX17" fmla="*/ 123349 w 209550"/>
                <a:gd name="connsiteY17" fmla="*/ 39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5205A36-F8D2-43DE-ACD7-C1FDD623B245}"/>
                </a:ext>
              </a:extLst>
            </p:cNvPr>
            <p:cNvSpPr/>
            <p:nvPr/>
          </p:nvSpPr>
          <p:spPr>
            <a:xfrm>
              <a:off x="6389803" y="3429476"/>
              <a:ext cx="371475" cy="247650"/>
            </a:xfrm>
            <a:custGeom>
              <a:avLst/>
              <a:gdLst>
                <a:gd name="connsiteX0" fmla="*/ 41476 w 371475"/>
                <a:gd name="connsiteY0" fmla="*/ 245269 h 247650"/>
                <a:gd name="connsiteX1" fmla="*/ 326274 w 371475"/>
                <a:gd name="connsiteY1" fmla="*/ 149066 h 247650"/>
                <a:gd name="connsiteX2" fmla="*/ 366279 w 371475"/>
                <a:gd name="connsiteY2" fmla="*/ 7144 h 247650"/>
                <a:gd name="connsiteX3" fmla="*/ 297699 w 371475"/>
                <a:gd name="connsiteY3" fmla="*/ 20479 h 247650"/>
                <a:gd name="connsiteX4" fmla="*/ 297699 w 371475"/>
                <a:gd name="connsiteY4" fmla="*/ 20479 h 247650"/>
                <a:gd name="connsiteX5" fmla="*/ 271981 w 371475"/>
                <a:gd name="connsiteY5" fmla="*/ 105251 h 247650"/>
                <a:gd name="connsiteX6" fmla="*/ 42429 w 371475"/>
                <a:gd name="connsiteY6" fmla="*/ 174784 h 247650"/>
                <a:gd name="connsiteX7" fmla="*/ 7186 w 371475"/>
                <a:gd name="connsiteY7" fmla="*/ 210026 h 247650"/>
                <a:gd name="connsiteX8" fmla="*/ 41476 w 371475"/>
                <a:gd name="connsiteY8" fmla="*/ 24526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247650">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8E0165A-9ED4-48C4-BFD7-BE1FC57A81B1}"/>
                </a:ext>
              </a:extLst>
            </p:cNvPr>
            <p:cNvSpPr/>
            <p:nvPr/>
          </p:nvSpPr>
          <p:spPr>
            <a:xfrm>
              <a:off x="6677501" y="3390423"/>
              <a:ext cx="85725" cy="76200"/>
            </a:xfrm>
            <a:custGeom>
              <a:avLst/>
              <a:gdLst>
                <a:gd name="connsiteX0" fmla="*/ 7144 w 85725"/>
                <a:gd name="connsiteY0" fmla="*/ 21431 h 76200"/>
                <a:gd name="connsiteX1" fmla="*/ 37624 w 85725"/>
                <a:gd name="connsiteY1" fmla="*/ 7144 h 76200"/>
                <a:gd name="connsiteX2" fmla="*/ 51911 w 85725"/>
                <a:gd name="connsiteY2" fmla="*/ 7144 h 76200"/>
                <a:gd name="connsiteX3" fmla="*/ 82391 w 85725"/>
                <a:gd name="connsiteY3" fmla="*/ 21431 h 76200"/>
                <a:gd name="connsiteX4" fmla="*/ 82391 w 85725"/>
                <a:gd name="connsiteY4" fmla="*/ 60484 h 76200"/>
                <a:gd name="connsiteX5" fmla="*/ 51911 w 85725"/>
                <a:gd name="connsiteY5" fmla="*/ 74771 h 76200"/>
                <a:gd name="connsiteX6" fmla="*/ 37624 w 85725"/>
                <a:gd name="connsiteY6" fmla="*/ 74771 h 76200"/>
                <a:gd name="connsiteX7" fmla="*/ 7144 w 85725"/>
                <a:gd name="connsiteY7" fmla="*/ 60484 h 76200"/>
                <a:gd name="connsiteX8" fmla="*/ 7144 w 85725"/>
                <a:gd name="connsiteY8" fmla="*/ 2143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3C9ECFD-4A9C-4127-9662-B47E263BA805}"/>
                </a:ext>
              </a:extLst>
            </p:cNvPr>
            <p:cNvSpPr/>
            <p:nvPr/>
          </p:nvSpPr>
          <p:spPr>
            <a:xfrm>
              <a:off x="6612731" y="3234171"/>
              <a:ext cx="209550" cy="171450"/>
            </a:xfrm>
            <a:custGeom>
              <a:avLst/>
              <a:gdLst>
                <a:gd name="connsiteX0" fmla="*/ 7144 w 209550"/>
                <a:gd name="connsiteY0" fmla="*/ 40524 h 171450"/>
                <a:gd name="connsiteX1" fmla="*/ 7144 w 209550"/>
                <a:gd name="connsiteY1" fmla="*/ 69099 h 171450"/>
                <a:gd name="connsiteX2" fmla="*/ 114776 w 209550"/>
                <a:gd name="connsiteY2" fmla="*/ 167206 h 171450"/>
                <a:gd name="connsiteX3" fmla="*/ 203359 w 209550"/>
                <a:gd name="connsiteY3" fmla="*/ 66241 h 171450"/>
                <a:gd name="connsiteX4" fmla="*/ 203359 w 209550"/>
                <a:gd name="connsiteY4" fmla="*/ 42429 h 171450"/>
                <a:gd name="connsiteX5" fmla="*/ 170974 w 209550"/>
                <a:gd name="connsiteY5" fmla="*/ 7186 h 171450"/>
                <a:gd name="connsiteX6" fmla="*/ 135731 w 209550"/>
                <a:gd name="connsiteY6" fmla="*/ 40524 h 171450"/>
                <a:gd name="connsiteX7" fmla="*/ 135731 w 209550"/>
                <a:gd name="connsiteY7" fmla="*/ 68146 h 171450"/>
                <a:gd name="connsiteX8" fmla="*/ 110966 w 209550"/>
                <a:gd name="connsiteY8" fmla="*/ 99579 h 171450"/>
                <a:gd name="connsiteX9" fmla="*/ 74771 w 209550"/>
                <a:gd name="connsiteY9" fmla="*/ 70051 h 171450"/>
                <a:gd name="connsiteX10" fmla="*/ 74771 w 209550"/>
                <a:gd name="connsiteY10" fmla="*/ 43381 h 171450"/>
                <a:gd name="connsiteX11" fmla="*/ 47149 w 209550"/>
                <a:gd name="connsiteY11" fmla="*/ 8139 h 171450"/>
                <a:gd name="connsiteX12" fmla="*/ 7144 w 209550"/>
                <a:gd name="connsiteY12" fmla="*/ 40524 h 171450"/>
                <a:gd name="connsiteX13" fmla="*/ 87154 w 209550"/>
                <a:gd name="connsiteY13" fmla="*/ 134821 h 171450"/>
                <a:gd name="connsiteX14" fmla="*/ 107156 w 209550"/>
                <a:gd name="connsiteY14" fmla="*/ 114819 h 171450"/>
                <a:gd name="connsiteX15" fmla="*/ 127159 w 209550"/>
                <a:gd name="connsiteY15" fmla="*/ 134821 h 171450"/>
                <a:gd name="connsiteX16" fmla="*/ 107156 w 209550"/>
                <a:gd name="connsiteY16" fmla="*/ 154824 h 171450"/>
                <a:gd name="connsiteX17" fmla="*/ 87154 w 209550"/>
                <a:gd name="connsiteY17" fmla="*/ 13482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BC76294-9F77-4C07-BD2E-CAB1104C81E2}"/>
                </a:ext>
              </a:extLst>
            </p:cNvPr>
            <p:cNvSpPr/>
            <p:nvPr/>
          </p:nvSpPr>
          <p:spPr>
            <a:xfrm>
              <a:off x="6213633" y="3518058"/>
              <a:ext cx="228600" cy="228600"/>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76E649D-B4F7-4794-8AE0-A6CCFA5EC0EC}"/>
                </a:ext>
              </a:extLst>
            </p:cNvPr>
            <p:cNvSpPr/>
            <p:nvPr/>
          </p:nvSpPr>
          <p:spPr>
            <a:xfrm>
              <a:off x="5699283" y="3522821"/>
              <a:ext cx="228600" cy="228600"/>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134D533-EC5A-4FB9-97F5-ADEFDBA4B0F1}"/>
                </a:ext>
              </a:extLst>
            </p:cNvPr>
            <p:cNvSpPr/>
            <p:nvPr/>
          </p:nvSpPr>
          <p:spPr>
            <a:xfrm>
              <a:off x="5790723" y="3423761"/>
              <a:ext cx="561975" cy="504825"/>
            </a:xfrm>
            <a:custGeom>
              <a:avLst/>
              <a:gdLst>
                <a:gd name="connsiteX0" fmla="*/ 381476 w 561975"/>
                <a:gd name="connsiteY0" fmla="*/ 7144 h 504825"/>
                <a:gd name="connsiteX1" fmla="*/ 381476 w 561975"/>
                <a:gd name="connsiteY1" fmla="*/ 7144 h 504825"/>
                <a:gd name="connsiteX2" fmla="*/ 183356 w 561975"/>
                <a:gd name="connsiteY2" fmla="*/ 7144 h 504825"/>
                <a:gd name="connsiteX3" fmla="*/ 183356 w 561975"/>
                <a:gd name="connsiteY3" fmla="*/ 7144 h 504825"/>
                <a:gd name="connsiteX4" fmla="*/ 7144 w 561975"/>
                <a:gd name="connsiteY4" fmla="*/ 255746 h 504825"/>
                <a:gd name="connsiteX5" fmla="*/ 7144 w 561975"/>
                <a:gd name="connsiteY5" fmla="*/ 504349 h 504825"/>
                <a:gd name="connsiteX6" fmla="*/ 200501 w 561975"/>
                <a:gd name="connsiteY6" fmla="*/ 504349 h 504825"/>
                <a:gd name="connsiteX7" fmla="*/ 363379 w 561975"/>
                <a:gd name="connsiteY7" fmla="*/ 504349 h 504825"/>
                <a:gd name="connsiteX8" fmla="*/ 557689 w 561975"/>
                <a:gd name="connsiteY8" fmla="*/ 504349 h 504825"/>
                <a:gd name="connsiteX9" fmla="*/ 557689 w 561975"/>
                <a:gd name="connsiteY9" fmla="*/ 255746 h 504825"/>
                <a:gd name="connsiteX10" fmla="*/ 381476 w 561975"/>
                <a:gd name="connsiteY10"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A17C997-6AD6-4789-9E15-ED69E7E9700D}"/>
                </a:ext>
              </a:extLst>
            </p:cNvPr>
            <p:cNvSpPr/>
            <p:nvPr/>
          </p:nvSpPr>
          <p:spPr>
            <a:xfrm>
              <a:off x="5790723" y="3661886"/>
              <a:ext cx="561975" cy="504825"/>
            </a:xfrm>
            <a:custGeom>
              <a:avLst/>
              <a:gdLst>
                <a:gd name="connsiteX0" fmla="*/ 352901 w 561975"/>
                <a:gd name="connsiteY0" fmla="*/ 504349 h 504825"/>
                <a:gd name="connsiteX1" fmla="*/ 381476 w 561975"/>
                <a:gd name="connsiteY1" fmla="*/ 504349 h 504825"/>
                <a:gd name="connsiteX2" fmla="*/ 221456 w 561975"/>
                <a:gd name="connsiteY2" fmla="*/ 504349 h 504825"/>
                <a:gd name="connsiteX3" fmla="*/ 211931 w 561975"/>
                <a:gd name="connsiteY3" fmla="*/ 504349 h 504825"/>
                <a:gd name="connsiteX4" fmla="*/ 7144 w 561975"/>
                <a:gd name="connsiteY4" fmla="*/ 255746 h 504825"/>
                <a:gd name="connsiteX5" fmla="*/ 7144 w 561975"/>
                <a:gd name="connsiteY5" fmla="*/ 7144 h 504825"/>
                <a:gd name="connsiteX6" fmla="*/ 200501 w 561975"/>
                <a:gd name="connsiteY6" fmla="*/ 7144 h 504825"/>
                <a:gd name="connsiteX7" fmla="*/ 363379 w 561975"/>
                <a:gd name="connsiteY7" fmla="*/ 7144 h 504825"/>
                <a:gd name="connsiteX8" fmla="*/ 557689 w 561975"/>
                <a:gd name="connsiteY8" fmla="*/ 7144 h 504825"/>
                <a:gd name="connsiteX9" fmla="*/ 557689 w 561975"/>
                <a:gd name="connsiteY9" fmla="*/ 255746 h 504825"/>
                <a:gd name="connsiteX10" fmla="*/ 352901 w 561975"/>
                <a:gd name="connsiteY10" fmla="*/ 50434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2212075-B3CD-4799-97AF-4B5C067AB633}"/>
                </a:ext>
              </a:extLst>
            </p:cNvPr>
            <p:cNvSpPr/>
            <p:nvPr/>
          </p:nvSpPr>
          <p:spPr>
            <a:xfrm>
              <a:off x="631174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8CBD70A-EBB9-4BFB-B13E-5EBBA521F7CF}"/>
                </a:ext>
              </a:extLst>
            </p:cNvPr>
            <p:cNvSpPr/>
            <p:nvPr/>
          </p:nvSpPr>
          <p:spPr>
            <a:xfrm>
              <a:off x="567928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8B88CEC-4C59-40E1-9AA7-D51A485B4DE2}"/>
                </a:ext>
              </a:extLst>
            </p:cNvPr>
            <p:cNvSpPr/>
            <p:nvPr/>
          </p:nvSpPr>
          <p:spPr>
            <a:xfrm>
              <a:off x="5749766" y="2922746"/>
              <a:ext cx="638175" cy="466725"/>
            </a:xfrm>
            <a:custGeom>
              <a:avLst/>
              <a:gdLst>
                <a:gd name="connsiteX0" fmla="*/ 639604 w 638175"/>
                <a:gd name="connsiteY0" fmla="*/ 273844 h 466725"/>
                <a:gd name="connsiteX1" fmla="*/ 451009 w 638175"/>
                <a:gd name="connsiteY1" fmla="*/ 462439 h 466725"/>
                <a:gd name="connsiteX2" fmla="*/ 195739 w 638175"/>
                <a:gd name="connsiteY2" fmla="*/ 462439 h 466725"/>
                <a:gd name="connsiteX3" fmla="*/ 7144 w 638175"/>
                <a:gd name="connsiteY3" fmla="*/ 273844 h 466725"/>
                <a:gd name="connsiteX4" fmla="*/ 7144 w 638175"/>
                <a:gd name="connsiteY4" fmla="*/ 195739 h 466725"/>
                <a:gd name="connsiteX5" fmla="*/ 195739 w 638175"/>
                <a:gd name="connsiteY5" fmla="*/ 7144 h 466725"/>
                <a:gd name="connsiteX6" fmla="*/ 451009 w 638175"/>
                <a:gd name="connsiteY6" fmla="*/ 7144 h 466725"/>
                <a:gd name="connsiteX7" fmla="*/ 639604 w 638175"/>
                <a:gd name="connsiteY7" fmla="*/ 195739 h 466725"/>
                <a:gd name="connsiteX8" fmla="*/ 639604 w 638175"/>
                <a:gd name="connsiteY8" fmla="*/ 2738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6672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B0EFD31-8BA8-4DA3-B229-401CA18B73EF}"/>
                </a:ext>
              </a:extLst>
            </p:cNvPr>
            <p:cNvSpPr/>
            <p:nvPr/>
          </p:nvSpPr>
          <p:spPr>
            <a:xfrm>
              <a:off x="5949791" y="2833211"/>
              <a:ext cx="228600" cy="95250"/>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902D5AC-CDDA-4160-BE39-72469BF90295}"/>
                </a:ext>
              </a:extLst>
            </p:cNvPr>
            <p:cNvSpPr/>
            <p:nvPr/>
          </p:nvSpPr>
          <p:spPr>
            <a:xfrm>
              <a:off x="6037355" y="2683668"/>
              <a:ext cx="57150" cy="190500"/>
            </a:xfrm>
            <a:custGeom>
              <a:avLst/>
              <a:gdLst>
                <a:gd name="connsiteX0" fmla="*/ 21497 w 57150"/>
                <a:gd name="connsiteY0" fmla="*/ 35719 h 190500"/>
                <a:gd name="connsiteX1" fmla="*/ 7209 w 57150"/>
                <a:gd name="connsiteY1" fmla="*/ 158591 h 190500"/>
                <a:gd name="connsiteX2" fmla="*/ 28164 w 57150"/>
                <a:gd name="connsiteY2" fmla="*/ 189071 h 190500"/>
                <a:gd name="connsiteX3" fmla="*/ 50072 w 57150"/>
                <a:gd name="connsiteY3" fmla="*/ 159544 h 190500"/>
                <a:gd name="connsiteX4" fmla="*/ 43404 w 57150"/>
                <a:gd name="connsiteY4" fmla="*/ 37624 h 190500"/>
                <a:gd name="connsiteX5" fmla="*/ 33879 w 57150"/>
                <a:gd name="connsiteY5" fmla="*/ 7144 h 190500"/>
                <a:gd name="connsiteX6" fmla="*/ 21497 w 57150"/>
                <a:gd name="connsiteY6"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8A04F5-3D05-4F51-B03F-A1850D61A64F}"/>
                </a:ext>
              </a:extLst>
            </p:cNvPr>
            <p:cNvSpPr/>
            <p:nvPr/>
          </p:nvSpPr>
          <p:spPr>
            <a:xfrm>
              <a:off x="597550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2C64B69-4ABE-4CD1-9F3D-337BE080BA0B}"/>
                </a:ext>
              </a:extLst>
            </p:cNvPr>
            <p:cNvSpPr/>
            <p:nvPr/>
          </p:nvSpPr>
          <p:spPr>
            <a:xfrm>
              <a:off x="6029801"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5D66D6C-4340-4EB4-A299-5ECF02D37045}"/>
                </a:ext>
              </a:extLst>
            </p:cNvPr>
            <p:cNvSpPr/>
            <p:nvPr/>
          </p:nvSpPr>
          <p:spPr>
            <a:xfrm>
              <a:off x="6081236"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3ED443-4223-4806-AB38-CC88582C2ACB}"/>
                </a:ext>
              </a:extLst>
            </p:cNvPr>
            <p:cNvSpPr/>
            <p:nvPr/>
          </p:nvSpPr>
          <p:spPr>
            <a:xfrm>
              <a:off x="613552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B27B51E-5FF3-4466-8178-C7AE7644E383}"/>
                </a:ext>
              </a:extLst>
            </p:cNvPr>
            <p:cNvSpPr/>
            <p:nvPr/>
          </p:nvSpPr>
          <p:spPr>
            <a:xfrm>
              <a:off x="5829776" y="3046571"/>
              <a:ext cx="485775" cy="161925"/>
            </a:xfrm>
            <a:custGeom>
              <a:avLst/>
              <a:gdLst>
                <a:gd name="connsiteX0" fmla="*/ 401479 w 485775"/>
                <a:gd name="connsiteY0" fmla="*/ 7144 h 161925"/>
                <a:gd name="connsiteX1" fmla="*/ 84296 w 485775"/>
                <a:gd name="connsiteY1" fmla="*/ 7144 h 161925"/>
                <a:gd name="connsiteX2" fmla="*/ 7144 w 485775"/>
                <a:gd name="connsiteY2" fmla="*/ 84296 h 161925"/>
                <a:gd name="connsiteX3" fmla="*/ 84296 w 485775"/>
                <a:gd name="connsiteY3" fmla="*/ 161449 h 161925"/>
                <a:gd name="connsiteX4" fmla="*/ 401479 w 485775"/>
                <a:gd name="connsiteY4" fmla="*/ 161449 h 161925"/>
                <a:gd name="connsiteX5" fmla="*/ 478631 w 485775"/>
                <a:gd name="connsiteY5" fmla="*/ 84296 h 161925"/>
                <a:gd name="connsiteX6" fmla="*/ 401479 w 485775"/>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16192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49B8ECC-F7B2-4CFC-BC77-67335CD57DBE}"/>
                </a:ext>
              </a:extLst>
            </p:cNvPr>
            <p:cNvSpPr/>
            <p:nvPr/>
          </p:nvSpPr>
          <p:spPr>
            <a:xfrm>
              <a:off x="5923121"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9FDB86B-004E-4B1F-9D53-AFCC07B08DC8}"/>
                </a:ext>
              </a:extLst>
            </p:cNvPr>
            <p:cNvSpPr/>
            <p:nvPr/>
          </p:nvSpPr>
          <p:spPr>
            <a:xfrm>
              <a:off x="6164103"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CD97669-AE0B-4956-A0E5-61C69E0BFE39}"/>
                </a:ext>
              </a:extLst>
            </p:cNvPr>
            <p:cNvSpPr/>
            <p:nvPr/>
          </p:nvSpPr>
          <p:spPr>
            <a:xfrm>
              <a:off x="5936456" y="3367563"/>
              <a:ext cx="276225" cy="66675"/>
            </a:xfrm>
            <a:custGeom>
              <a:avLst/>
              <a:gdLst>
                <a:gd name="connsiteX0" fmla="*/ 273844 w 276225"/>
                <a:gd name="connsiteY0" fmla="*/ 35719 h 66675"/>
                <a:gd name="connsiteX1" fmla="*/ 245269 w 276225"/>
                <a:gd name="connsiteY1" fmla="*/ 64294 h 66675"/>
                <a:gd name="connsiteX2" fmla="*/ 35719 w 276225"/>
                <a:gd name="connsiteY2" fmla="*/ 64294 h 66675"/>
                <a:gd name="connsiteX3" fmla="*/ 7144 w 276225"/>
                <a:gd name="connsiteY3" fmla="*/ 35719 h 66675"/>
                <a:gd name="connsiteX4" fmla="*/ 7144 w 276225"/>
                <a:gd name="connsiteY4" fmla="*/ 35719 h 66675"/>
                <a:gd name="connsiteX5" fmla="*/ 35719 w 276225"/>
                <a:gd name="connsiteY5" fmla="*/ 7144 h 66675"/>
                <a:gd name="connsiteX6" fmla="*/ 245269 w 276225"/>
                <a:gd name="connsiteY6" fmla="*/ 7144 h 66675"/>
                <a:gd name="connsiteX7" fmla="*/ 273844 w 276225"/>
                <a:gd name="connsiteY7" fmla="*/ 35719 h 66675"/>
                <a:gd name="connsiteX8" fmla="*/ 273844 w 276225"/>
                <a:gd name="connsiteY8" fmla="*/ 3571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667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84E8958-DF17-4473-810C-74410407AC5D}"/>
                </a:ext>
              </a:extLst>
            </p:cNvPr>
            <p:cNvSpPr/>
            <p:nvPr/>
          </p:nvSpPr>
          <p:spPr>
            <a:xfrm>
              <a:off x="5853588" y="3629501"/>
              <a:ext cx="438150" cy="304800"/>
            </a:xfrm>
            <a:custGeom>
              <a:avLst/>
              <a:gdLst>
                <a:gd name="connsiteX0" fmla="*/ 392906 w 438150"/>
                <a:gd name="connsiteY0" fmla="*/ 298609 h 304800"/>
                <a:gd name="connsiteX1" fmla="*/ 48101 w 438150"/>
                <a:gd name="connsiteY1" fmla="*/ 298609 h 304800"/>
                <a:gd name="connsiteX2" fmla="*/ 7144 w 438150"/>
                <a:gd name="connsiteY2" fmla="*/ 257651 h 304800"/>
                <a:gd name="connsiteX3" fmla="*/ 7144 w 438150"/>
                <a:gd name="connsiteY3" fmla="*/ 48101 h 304800"/>
                <a:gd name="connsiteX4" fmla="*/ 48101 w 438150"/>
                <a:gd name="connsiteY4" fmla="*/ 7144 h 304800"/>
                <a:gd name="connsiteX5" fmla="*/ 393859 w 438150"/>
                <a:gd name="connsiteY5" fmla="*/ 7144 h 304800"/>
                <a:gd name="connsiteX6" fmla="*/ 434816 w 438150"/>
                <a:gd name="connsiteY6" fmla="*/ 48101 h 304800"/>
                <a:gd name="connsiteX7" fmla="*/ 434816 w 438150"/>
                <a:gd name="connsiteY7" fmla="*/ 257651 h 304800"/>
                <a:gd name="connsiteX8" fmla="*/ 392906 w 438150"/>
                <a:gd name="connsiteY8" fmla="*/ 29860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0480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w="9525" cap="flat">
              <a:noFill/>
              <a:prstDash val="solid"/>
              <a:miter/>
            </a:ln>
          </p:spPr>
          <p:txBody>
            <a:bodyPr rtlCol="0" anchor="ctr"/>
            <a:lstStyle/>
            <a:p>
              <a:endParaRPr lang="en-US"/>
            </a:p>
          </p:txBody>
        </p:sp>
      </p:grpSp>
      <p:sp>
        <p:nvSpPr>
          <p:cNvPr id="30" name="Freeform 14">
            <a:extLst>
              <a:ext uri="{FF2B5EF4-FFF2-40B4-BE49-F238E27FC236}">
                <a16:creationId xmlns:a16="http://schemas.microsoft.com/office/drawing/2014/main" id="{FD307CE3-FAA2-4FB4-B2F9-EB164D11D138}"/>
              </a:ext>
            </a:extLst>
          </p:cNvPr>
          <p:cNvSpPr/>
          <p:nvPr/>
        </p:nvSpPr>
        <p:spPr>
          <a:xfrm flipV="1">
            <a:off x="1697305" y="2044925"/>
            <a:ext cx="2812211" cy="940280"/>
          </a:xfrm>
          <a:custGeom>
            <a:avLst/>
            <a:gdLst>
              <a:gd name="connsiteX0" fmla="*/ 2812211 w 2812211"/>
              <a:gd name="connsiteY0" fmla="*/ 0 h 940280"/>
              <a:gd name="connsiteX1" fmla="*/ 1949570 w 2812211"/>
              <a:gd name="connsiteY1" fmla="*/ 940280 h 940280"/>
              <a:gd name="connsiteX2" fmla="*/ 0 w 2812211"/>
              <a:gd name="connsiteY2" fmla="*/ 940280 h 940280"/>
            </a:gdLst>
            <a:ahLst/>
            <a:cxnLst>
              <a:cxn ang="0">
                <a:pos x="connsiteX0" y="connsiteY0"/>
              </a:cxn>
              <a:cxn ang="0">
                <a:pos x="connsiteX1" y="connsiteY1"/>
              </a:cxn>
              <a:cxn ang="0">
                <a:pos x="connsiteX2" y="connsiteY2"/>
              </a:cxn>
            </a:cxnLst>
            <a:rect l="l" t="t" r="r" b="b"/>
            <a:pathLst>
              <a:path w="2812211" h="940280">
                <a:moveTo>
                  <a:pt x="2812211" y="0"/>
                </a:moveTo>
                <a:lnTo>
                  <a:pt x="1949570" y="940280"/>
                </a:lnTo>
                <a:lnTo>
                  <a:pt x="0" y="940280"/>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31" name="Freeform 13">
            <a:extLst>
              <a:ext uri="{FF2B5EF4-FFF2-40B4-BE49-F238E27FC236}">
                <a16:creationId xmlns:a16="http://schemas.microsoft.com/office/drawing/2014/main" id="{053E7B56-3406-43B0-A6AB-33C935C4AFC8}"/>
              </a:ext>
            </a:extLst>
          </p:cNvPr>
          <p:cNvSpPr/>
          <p:nvPr/>
        </p:nvSpPr>
        <p:spPr>
          <a:xfrm flipV="1">
            <a:off x="7826612" y="5082010"/>
            <a:ext cx="2631058" cy="936000"/>
          </a:xfrm>
          <a:custGeom>
            <a:avLst/>
            <a:gdLst>
              <a:gd name="connsiteX0" fmla="*/ 0 w 2631057"/>
              <a:gd name="connsiteY0" fmla="*/ 793631 h 793631"/>
              <a:gd name="connsiteX1" fmla="*/ 603849 w 2631057"/>
              <a:gd name="connsiteY1" fmla="*/ 0 h 793631"/>
              <a:gd name="connsiteX2" fmla="*/ 2631057 w 2631057"/>
              <a:gd name="connsiteY2" fmla="*/ 0 h 793631"/>
            </a:gdLst>
            <a:ahLst/>
            <a:cxnLst>
              <a:cxn ang="0">
                <a:pos x="connsiteX0" y="connsiteY0"/>
              </a:cxn>
              <a:cxn ang="0">
                <a:pos x="connsiteX1" y="connsiteY1"/>
              </a:cxn>
              <a:cxn ang="0">
                <a:pos x="connsiteX2" y="connsiteY2"/>
              </a:cxn>
            </a:cxnLst>
            <a:rect l="l" t="t" r="r" b="b"/>
            <a:pathLst>
              <a:path w="2631057" h="793631">
                <a:moveTo>
                  <a:pt x="0" y="793631"/>
                </a:moveTo>
                <a:lnTo>
                  <a:pt x="603849" y="0"/>
                </a:lnTo>
                <a:lnTo>
                  <a:pt x="2631057" y="0"/>
                </a:lnTo>
              </a:path>
            </a:pathLst>
          </a:custGeom>
          <a:ln w="476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32" name="Group 31">
            <a:extLst>
              <a:ext uri="{FF2B5EF4-FFF2-40B4-BE49-F238E27FC236}">
                <a16:creationId xmlns:a16="http://schemas.microsoft.com/office/drawing/2014/main" id="{2C74384C-2EF2-4647-840A-3F1FCF976ECC}"/>
              </a:ext>
            </a:extLst>
          </p:cNvPr>
          <p:cNvGrpSpPr/>
          <p:nvPr/>
        </p:nvGrpSpPr>
        <p:grpSpPr>
          <a:xfrm>
            <a:off x="8335035" y="2594899"/>
            <a:ext cx="2808000" cy="3420084"/>
            <a:chOff x="5485429" y="-487276"/>
            <a:chExt cx="2448361" cy="3408633"/>
          </a:xfrm>
        </p:grpSpPr>
        <p:sp>
          <p:nvSpPr>
            <p:cNvPr id="33" name="Rectangle 32">
              <a:extLst>
                <a:ext uri="{FF2B5EF4-FFF2-40B4-BE49-F238E27FC236}">
                  <a16:creationId xmlns:a16="http://schemas.microsoft.com/office/drawing/2014/main" id="{4DC08753-CFFE-421A-8A6C-37B8D3596B67}"/>
                </a:ext>
              </a:extLst>
            </p:cNvPr>
            <p:cNvSpPr/>
            <p:nvPr/>
          </p:nvSpPr>
          <p:spPr>
            <a:xfrm>
              <a:off x="5485430" y="243701"/>
              <a:ext cx="2448360" cy="2677656"/>
            </a:xfrm>
            <a:prstGeom prst="rect">
              <a:avLst/>
            </a:prstGeom>
          </p:spPr>
          <p:txBody>
            <a:bodyPr wrap="square">
              <a:spAutoFit/>
            </a:bodyPr>
            <a:lstStyle/>
            <a:p>
              <a:r>
                <a:rPr lang="en-IN" altLang="ko-KR" sz="1200">
                  <a:solidFill>
                    <a:schemeClr val="tx1">
                      <a:lumMod val="75000"/>
                      <a:lumOff val="25000"/>
                    </a:schemeClr>
                  </a:solidFill>
                  <a:cs typeface="Arial" pitchFamily="34" charset="0"/>
                </a:rPr>
                <a:t>By the end of the year 2023 India will soon become one of the best in terms of Robotic Market all around the globe. AUTOBOTS regentech Nanites will soon make changes in growth of our nation and we will become a super power all over the globe The technology we have is the most unique cause we have a vision to get prepare for the threat that are not known to th world. If such happens we are prepared with our Autobots and ready to protect our world and our people. We are Waiting.</a:t>
              </a:r>
              <a:endParaRPr lang="en-US" altLang="ko-KR"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E414B293-3D33-4DFC-BADD-EAC24FEBC5AA}"/>
                </a:ext>
              </a:extLst>
            </p:cNvPr>
            <p:cNvSpPr txBox="1"/>
            <p:nvPr/>
          </p:nvSpPr>
          <p:spPr>
            <a:xfrm>
              <a:off x="5485429" y="-487276"/>
              <a:ext cx="2448361" cy="523220"/>
            </a:xfrm>
            <a:prstGeom prst="rect">
              <a:avLst/>
            </a:prstGeom>
            <a:noFill/>
          </p:spPr>
          <p:txBody>
            <a:bodyPr wrap="square" rtlCol="0" anchor="ctr">
              <a:spAutoFit/>
            </a:bodyPr>
            <a:lstStyle/>
            <a:p>
              <a:r>
                <a:rPr lang="en-IN" altLang="ko-KR" sz="1400" b="1">
                  <a:solidFill>
                    <a:schemeClr val="tx1">
                      <a:lumMod val="75000"/>
                      <a:lumOff val="25000"/>
                    </a:schemeClr>
                  </a:solidFill>
                  <a:cs typeface="Arial" pitchFamily="34" charset="0"/>
                </a:rPr>
                <a:t>INDIA’S ROBOTIC MARKET WITH AUTOBOTS</a:t>
              </a:r>
              <a:endParaRPr lang="ko-KR" altLang="en-US" sz="1400" b="1"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DABA7290-8CFA-4909-8C19-6AE4AB63D259}"/>
              </a:ext>
            </a:extLst>
          </p:cNvPr>
          <p:cNvGrpSpPr/>
          <p:nvPr/>
        </p:nvGrpSpPr>
        <p:grpSpPr>
          <a:xfrm>
            <a:off x="777559" y="2126666"/>
            <a:ext cx="2812211" cy="3739017"/>
            <a:chOff x="5652121" y="1872653"/>
            <a:chExt cx="2448361" cy="3739017"/>
          </a:xfrm>
        </p:grpSpPr>
        <p:sp>
          <p:nvSpPr>
            <p:cNvPr id="36" name="Rectangle 35">
              <a:extLst>
                <a:ext uri="{FF2B5EF4-FFF2-40B4-BE49-F238E27FC236}">
                  <a16:creationId xmlns:a16="http://schemas.microsoft.com/office/drawing/2014/main" id="{8129AE38-C082-4790-83A6-AFB3EEC99957}"/>
                </a:ext>
              </a:extLst>
            </p:cNvPr>
            <p:cNvSpPr/>
            <p:nvPr/>
          </p:nvSpPr>
          <p:spPr>
            <a:xfrm>
              <a:off x="5652121" y="2195350"/>
              <a:ext cx="2448360" cy="3416320"/>
            </a:xfrm>
            <a:prstGeom prst="rect">
              <a:avLst/>
            </a:prstGeom>
          </p:spPr>
          <p:txBody>
            <a:bodyPr wrap="square">
              <a:spAutoFit/>
            </a:bodyPr>
            <a:lstStyle/>
            <a:p>
              <a:r>
                <a:rPr lang="en-IN" altLang="ko-KR" sz="1200">
                  <a:solidFill>
                    <a:schemeClr val="tx1">
                      <a:lumMod val="75000"/>
                      <a:lumOff val="25000"/>
                    </a:schemeClr>
                  </a:solidFill>
                  <a:cs typeface="Arial" pitchFamily="34" charset="0"/>
                </a:rPr>
                <a:t>FANUC is one of the largest industrial robot manufacturers with 200,000 installations worldwide. They are the leaders in India with over 4700 industrial robot installations. They have a large network of the sales team in PAN India and have their Advanced Technology Centres at Gurgaon, Pune, and Bangalore</a:t>
              </a:r>
            </a:p>
            <a:p>
              <a:r>
                <a:rPr lang="en-IN" altLang="ko-KR" sz="1200">
                  <a:solidFill>
                    <a:schemeClr val="tx1">
                      <a:lumMod val="75000"/>
                      <a:lumOff val="25000"/>
                    </a:schemeClr>
                  </a:solidFill>
                  <a:cs typeface="Arial" pitchFamily="34" charset="0"/>
                </a:rPr>
                <a:t>India too saw a marginal decrease in the number of new installations in 2019 compared to 4,771 in 2018. In fact, in 2018, sales of industrial robots in India “reached a new record of 4,771 new units reporting an increase of 39% from the previous year (2017: 3,412 units),” according to separate data from IFR</a:t>
              </a:r>
              <a:endParaRPr lang="en-US" altLang="ko-KR"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C62E160D-9873-4C8F-AB06-DFDCAD9C2EA8}"/>
                </a:ext>
              </a:extLst>
            </p:cNvPr>
            <p:cNvSpPr txBox="1"/>
            <p:nvPr/>
          </p:nvSpPr>
          <p:spPr>
            <a:xfrm>
              <a:off x="5652121" y="1872653"/>
              <a:ext cx="2448361" cy="307777"/>
            </a:xfrm>
            <a:prstGeom prst="rect">
              <a:avLst/>
            </a:prstGeom>
            <a:noFill/>
          </p:spPr>
          <p:txBody>
            <a:bodyPr wrap="square" rtlCol="0" anchor="ctr">
              <a:spAutoFit/>
            </a:bodyPr>
            <a:lstStyle/>
            <a:p>
              <a:pPr algn="r"/>
              <a:r>
                <a:rPr lang="en-IN" altLang="ko-KR" sz="1400" b="1">
                  <a:solidFill>
                    <a:schemeClr val="tx1">
                      <a:lumMod val="75000"/>
                      <a:lumOff val="25000"/>
                    </a:schemeClr>
                  </a:solidFill>
                  <a:cs typeface="Arial" pitchFamily="34" charset="0"/>
                </a:rPr>
                <a:t>INDIA’S ROBOTIC MARKET</a:t>
              </a:r>
              <a:endParaRPr lang="ko-KR" altLang="en-US" sz="14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4184600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DFB81B-BB8D-4ABB-B85B-68A7E09B4EE5}"/>
              </a:ext>
            </a:extLst>
          </p:cNvPr>
          <p:cNvSpPr txBox="1"/>
          <p:nvPr/>
        </p:nvSpPr>
        <p:spPr>
          <a:xfrm>
            <a:off x="499250" y="740351"/>
            <a:ext cx="5177610" cy="1569660"/>
          </a:xfrm>
          <a:prstGeom prst="rect">
            <a:avLst/>
          </a:prstGeom>
          <a:noFill/>
        </p:spPr>
        <p:txBody>
          <a:bodyPr wrap="square" rtlCol="0" anchor="ctr">
            <a:spAutoFit/>
          </a:bodyPr>
          <a:lstStyle/>
          <a:p>
            <a:r>
              <a:rPr lang="en-IN" altLang="ko-KR" sz="4800" b="1" dirty="0">
                <a:solidFill>
                  <a:schemeClr val="accent1"/>
                </a:solidFill>
                <a:cs typeface="Arial" pitchFamily="34" charset="0"/>
              </a:rPr>
              <a:t>TECHNOLOGY AND RESEARCH</a:t>
            </a:r>
            <a:endParaRPr lang="en-US" altLang="ko-KR" sz="4800" b="1" dirty="0">
              <a:solidFill>
                <a:schemeClr val="accent1"/>
              </a:solidFill>
              <a:cs typeface="Arial" pitchFamily="34" charset="0"/>
            </a:endParaRPr>
          </a:p>
        </p:txBody>
      </p:sp>
      <p:sp>
        <p:nvSpPr>
          <p:cNvPr id="16" name="TextBox 15">
            <a:extLst>
              <a:ext uri="{FF2B5EF4-FFF2-40B4-BE49-F238E27FC236}">
                <a16:creationId xmlns:a16="http://schemas.microsoft.com/office/drawing/2014/main" id="{906F981F-4B5E-420B-81AB-CEBB05B3634F}"/>
              </a:ext>
            </a:extLst>
          </p:cNvPr>
          <p:cNvSpPr txBox="1"/>
          <p:nvPr/>
        </p:nvSpPr>
        <p:spPr>
          <a:xfrm>
            <a:off x="471374" y="3656290"/>
            <a:ext cx="5862189" cy="461665"/>
          </a:xfrm>
          <a:prstGeom prst="rect">
            <a:avLst/>
          </a:prstGeom>
          <a:noFill/>
        </p:spPr>
        <p:txBody>
          <a:bodyPr wrap="square" rtlCol="0" anchor="ctr">
            <a:spAutoFit/>
          </a:bodyPr>
          <a:lstStyle/>
          <a:p>
            <a:r>
              <a:rPr lang="en-IN" altLang="ko-KR" sz="2400" dirty="0">
                <a:cs typeface="Arial" pitchFamily="34" charset="0"/>
              </a:rPr>
              <a:t>CORE AUTOBOTS TECHNOLOGY</a:t>
            </a:r>
            <a:endParaRPr lang="en-US" altLang="ko-KR" sz="2400" dirty="0">
              <a:cs typeface="Arial" pitchFamily="34" charset="0"/>
            </a:endParaRPr>
          </a:p>
        </p:txBody>
      </p:sp>
      <p:pic>
        <p:nvPicPr>
          <p:cNvPr id="2" name="Picture 3">
            <a:extLst>
              <a:ext uri="{FF2B5EF4-FFF2-40B4-BE49-F238E27FC236}">
                <a16:creationId xmlns:a16="http://schemas.microsoft.com/office/drawing/2014/main" id="{7853298E-86C7-C944-8095-B427AC255E40}"/>
              </a:ext>
            </a:extLst>
          </p:cNvPr>
          <p:cNvPicPr>
            <a:picLocks noGrp="1" noChangeAspect="1"/>
          </p:cNvPicPr>
          <p:nvPr>
            <p:ph type="pic" idx="16"/>
          </p:nvPr>
        </p:nvPicPr>
        <p:blipFill rotWithShape="1">
          <a:blip r:embed="rId2">
            <a:extLst>
              <a:ext uri="{28A0092B-C50C-407E-A947-70E740481C1C}">
                <a14:useLocalDpi xmlns:a14="http://schemas.microsoft.com/office/drawing/2010/main" val="0"/>
              </a:ext>
            </a:extLst>
          </a:blip>
          <a:srcRect l="9310" r="9310"/>
          <a:stretch/>
        </p:blipFill>
        <p:spPr/>
      </p:pic>
      <p:sp>
        <p:nvSpPr>
          <p:cNvPr id="4" name="TextBox 3">
            <a:extLst>
              <a:ext uri="{FF2B5EF4-FFF2-40B4-BE49-F238E27FC236}">
                <a16:creationId xmlns:a16="http://schemas.microsoft.com/office/drawing/2014/main" id="{06499BAA-91B9-3E47-9B75-4B359B74BFF2}"/>
              </a:ext>
            </a:extLst>
          </p:cNvPr>
          <p:cNvSpPr txBox="1"/>
          <p:nvPr/>
        </p:nvSpPr>
        <p:spPr>
          <a:xfrm>
            <a:off x="5179562" y="2514600"/>
            <a:ext cx="1828800" cy="1828800"/>
          </a:xfrm>
          <a:prstGeom prst="rect">
            <a:avLst/>
          </a:prstGeom>
          <a:noFill/>
        </p:spPr>
        <p:txBody>
          <a:bodyPr wrap="square" rtlCol="0">
            <a:spAutoFit/>
          </a:bodyPr>
          <a:lstStyle/>
          <a:p>
            <a:pPr algn="l"/>
            <a:endParaRPr lang="en-US"/>
          </a:p>
        </p:txBody>
      </p:sp>
      <p:sp>
        <p:nvSpPr>
          <p:cNvPr id="6" name="TextBox 5">
            <a:extLst>
              <a:ext uri="{FF2B5EF4-FFF2-40B4-BE49-F238E27FC236}">
                <a16:creationId xmlns:a16="http://schemas.microsoft.com/office/drawing/2014/main" id="{A181062E-8605-1A42-B4EF-60ABFF4EA78F}"/>
              </a:ext>
            </a:extLst>
          </p:cNvPr>
          <p:cNvSpPr txBox="1"/>
          <p:nvPr/>
        </p:nvSpPr>
        <p:spPr>
          <a:xfrm>
            <a:off x="8012319" y="2877696"/>
            <a:ext cx="1828800" cy="646331"/>
          </a:xfrm>
          <a:prstGeom prst="rect">
            <a:avLst/>
          </a:prstGeom>
          <a:noFill/>
        </p:spPr>
        <p:txBody>
          <a:bodyPr wrap="square" rtlCol="0">
            <a:spAutoFit/>
          </a:bodyPr>
          <a:lstStyle/>
          <a:p>
            <a:pPr algn="ctr"/>
            <a:r>
              <a:rPr lang="en-IN"/>
              <a:t>AUTOBOTS</a:t>
            </a:r>
          </a:p>
          <a:p>
            <a:pPr algn="ctr"/>
            <a:r>
              <a:rPr lang="en-IN"/>
              <a:t>TECHNOLOGY</a:t>
            </a:r>
            <a:endParaRPr lang="en-US"/>
          </a:p>
        </p:txBody>
      </p:sp>
      <p:sp>
        <p:nvSpPr>
          <p:cNvPr id="7" name="TextBox 6">
            <a:extLst>
              <a:ext uri="{FF2B5EF4-FFF2-40B4-BE49-F238E27FC236}">
                <a16:creationId xmlns:a16="http://schemas.microsoft.com/office/drawing/2014/main" id="{11CD5B58-E483-274E-B91B-1CD0FEF8E2C3}"/>
              </a:ext>
            </a:extLst>
          </p:cNvPr>
          <p:cNvSpPr txBox="1"/>
          <p:nvPr/>
        </p:nvSpPr>
        <p:spPr>
          <a:xfrm>
            <a:off x="7982663" y="877758"/>
            <a:ext cx="2118521" cy="369332"/>
          </a:xfrm>
          <a:prstGeom prst="rect">
            <a:avLst/>
          </a:prstGeom>
          <a:noFill/>
        </p:spPr>
        <p:txBody>
          <a:bodyPr wrap="square" rtlCol="0">
            <a:spAutoFit/>
          </a:bodyPr>
          <a:lstStyle/>
          <a:p>
            <a:pPr algn="l"/>
            <a:r>
              <a:rPr lang="en-IN"/>
              <a:t>PROCESSOR</a:t>
            </a:r>
            <a:endParaRPr lang="en-US"/>
          </a:p>
        </p:txBody>
      </p:sp>
      <p:sp>
        <p:nvSpPr>
          <p:cNvPr id="8" name="TextBox 7">
            <a:extLst>
              <a:ext uri="{FF2B5EF4-FFF2-40B4-BE49-F238E27FC236}">
                <a16:creationId xmlns:a16="http://schemas.microsoft.com/office/drawing/2014/main" id="{93904162-BE2C-3A48-A787-601ECB86A4A5}"/>
              </a:ext>
            </a:extLst>
          </p:cNvPr>
          <p:cNvSpPr txBox="1"/>
          <p:nvPr/>
        </p:nvSpPr>
        <p:spPr>
          <a:xfrm>
            <a:off x="6093962" y="2058978"/>
            <a:ext cx="2284491" cy="369332"/>
          </a:xfrm>
          <a:prstGeom prst="rect">
            <a:avLst/>
          </a:prstGeom>
          <a:noFill/>
        </p:spPr>
        <p:txBody>
          <a:bodyPr wrap="square" rtlCol="0">
            <a:spAutoFit/>
          </a:bodyPr>
          <a:lstStyle/>
          <a:p>
            <a:pPr algn="l"/>
            <a:r>
              <a:rPr lang="en-IN"/>
              <a:t>INTELLIGENCE</a:t>
            </a:r>
            <a:endParaRPr lang="en-US"/>
          </a:p>
        </p:txBody>
      </p:sp>
      <p:sp>
        <p:nvSpPr>
          <p:cNvPr id="9" name="TextBox 8">
            <a:extLst>
              <a:ext uri="{FF2B5EF4-FFF2-40B4-BE49-F238E27FC236}">
                <a16:creationId xmlns:a16="http://schemas.microsoft.com/office/drawing/2014/main" id="{5F3C9AB0-B9E2-254B-864E-BBCF6299111E}"/>
              </a:ext>
            </a:extLst>
          </p:cNvPr>
          <p:cNvSpPr txBox="1"/>
          <p:nvPr/>
        </p:nvSpPr>
        <p:spPr>
          <a:xfrm>
            <a:off x="6333563" y="3887123"/>
            <a:ext cx="1828800" cy="1200329"/>
          </a:xfrm>
          <a:prstGeom prst="rect">
            <a:avLst/>
          </a:prstGeom>
          <a:noFill/>
        </p:spPr>
        <p:txBody>
          <a:bodyPr wrap="square" rtlCol="0">
            <a:spAutoFit/>
          </a:bodyPr>
          <a:lstStyle/>
          <a:p>
            <a:pPr algn="l"/>
            <a:r>
              <a:rPr lang="en-IN"/>
              <a:t>SYSTEM INTEGRATION</a:t>
            </a:r>
          </a:p>
          <a:p>
            <a:pPr algn="l"/>
            <a:r>
              <a:rPr lang="en-IN"/>
              <a:t>AND NEURAL SCHEME</a:t>
            </a:r>
            <a:endParaRPr lang="en-US"/>
          </a:p>
        </p:txBody>
      </p:sp>
      <p:sp>
        <p:nvSpPr>
          <p:cNvPr id="10" name="TextBox 9">
            <a:extLst>
              <a:ext uri="{FF2B5EF4-FFF2-40B4-BE49-F238E27FC236}">
                <a16:creationId xmlns:a16="http://schemas.microsoft.com/office/drawing/2014/main" id="{2D730AE3-D380-D348-A57D-EC2A24001BFA}"/>
              </a:ext>
            </a:extLst>
          </p:cNvPr>
          <p:cNvSpPr txBox="1"/>
          <p:nvPr/>
        </p:nvSpPr>
        <p:spPr>
          <a:xfrm>
            <a:off x="10308189" y="1920478"/>
            <a:ext cx="1828800" cy="646331"/>
          </a:xfrm>
          <a:prstGeom prst="rect">
            <a:avLst/>
          </a:prstGeom>
          <a:noFill/>
        </p:spPr>
        <p:txBody>
          <a:bodyPr wrap="square" rtlCol="0">
            <a:spAutoFit/>
          </a:bodyPr>
          <a:lstStyle/>
          <a:p>
            <a:pPr algn="l"/>
            <a:r>
              <a:rPr lang="en-IN"/>
              <a:t>SENSORS ,</a:t>
            </a:r>
          </a:p>
          <a:p>
            <a:pPr algn="l"/>
            <a:r>
              <a:rPr lang="en-IN"/>
              <a:t>MOTORS</a:t>
            </a:r>
            <a:endParaRPr lang="en-US"/>
          </a:p>
        </p:txBody>
      </p:sp>
      <p:sp>
        <p:nvSpPr>
          <p:cNvPr id="12" name="TextBox 11">
            <a:extLst>
              <a:ext uri="{FF2B5EF4-FFF2-40B4-BE49-F238E27FC236}">
                <a16:creationId xmlns:a16="http://schemas.microsoft.com/office/drawing/2014/main" id="{047170C6-0810-AE48-90EE-B51D4CB86DCE}"/>
              </a:ext>
            </a:extLst>
          </p:cNvPr>
          <p:cNvSpPr txBox="1"/>
          <p:nvPr/>
        </p:nvSpPr>
        <p:spPr>
          <a:xfrm>
            <a:off x="10263974" y="4291192"/>
            <a:ext cx="1828800" cy="369332"/>
          </a:xfrm>
          <a:prstGeom prst="rect">
            <a:avLst/>
          </a:prstGeom>
          <a:noFill/>
        </p:spPr>
        <p:txBody>
          <a:bodyPr wrap="square" rtlCol="0">
            <a:spAutoFit/>
          </a:bodyPr>
          <a:lstStyle/>
          <a:p>
            <a:pPr algn="l"/>
            <a:r>
              <a:rPr lang="en-IN"/>
              <a:t>NANITES</a:t>
            </a:r>
            <a:endParaRPr lang="en-US"/>
          </a:p>
        </p:txBody>
      </p:sp>
      <p:sp>
        <p:nvSpPr>
          <p:cNvPr id="13" name="TextBox 12">
            <a:extLst>
              <a:ext uri="{FF2B5EF4-FFF2-40B4-BE49-F238E27FC236}">
                <a16:creationId xmlns:a16="http://schemas.microsoft.com/office/drawing/2014/main" id="{2A08B20F-8ACA-B84A-9F53-887C4DA26FB8}"/>
              </a:ext>
            </a:extLst>
          </p:cNvPr>
          <p:cNvSpPr txBox="1"/>
          <p:nvPr/>
        </p:nvSpPr>
        <p:spPr>
          <a:xfrm>
            <a:off x="8485501" y="5087452"/>
            <a:ext cx="1828800" cy="1200329"/>
          </a:xfrm>
          <a:prstGeom prst="rect">
            <a:avLst/>
          </a:prstGeom>
          <a:noFill/>
        </p:spPr>
        <p:txBody>
          <a:bodyPr wrap="square" rtlCol="0">
            <a:spAutoFit/>
          </a:bodyPr>
          <a:lstStyle/>
          <a:p>
            <a:pPr algn="l"/>
            <a:r>
              <a:rPr lang="en-IN"/>
              <a:t>INTERFACE OF HUMAN AND AUTOBOTS</a:t>
            </a:r>
            <a:endParaRPr lang="en-US"/>
          </a:p>
        </p:txBody>
      </p:sp>
    </p:spTree>
    <p:extLst>
      <p:ext uri="{BB962C8B-B14F-4D97-AF65-F5344CB8AC3E}">
        <p14:creationId xmlns:p14="http://schemas.microsoft.com/office/powerpoint/2010/main" val="14630012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1048200" y="327658"/>
            <a:ext cx="10095600" cy="936800"/>
          </a:xfrm>
          <a:prstGeom prst="rect">
            <a:avLst/>
          </a:prstGeom>
        </p:spPr>
        <p:txBody>
          <a:bodyPr spcFirstLastPara="1" wrap="square" lIns="121900" tIns="121900" rIns="121900" bIns="121900" anchor="b" anchorCtr="0">
            <a:noAutofit/>
          </a:bodyPr>
          <a:lstStyle/>
          <a:p>
            <a:r>
              <a:rPr lang="en" dirty="0" smtClean="0"/>
              <a:t>SWOT Analysis</a:t>
            </a:r>
            <a:endParaRPr dirty="0"/>
          </a:p>
        </p:txBody>
      </p:sp>
      <p:sp>
        <p:nvSpPr>
          <p:cNvPr id="490" name="Google Shape;490;p42"/>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25</a:t>
            </a:fld>
            <a:endParaRPr/>
          </a:p>
        </p:txBody>
      </p:sp>
      <p:sp>
        <p:nvSpPr>
          <p:cNvPr id="491" name="Google Shape;491;p42"/>
          <p:cNvSpPr/>
          <p:nvPr/>
        </p:nvSpPr>
        <p:spPr>
          <a:xfrm>
            <a:off x="1058967" y="1309867"/>
            <a:ext cx="4945600" cy="2112800"/>
          </a:xfrm>
          <a:prstGeom prst="rect">
            <a:avLst/>
          </a:prstGeom>
          <a:solidFill>
            <a:schemeClr val="lt2"/>
          </a:solidFill>
          <a:ln>
            <a:noFill/>
          </a:ln>
        </p:spPr>
        <p:txBody>
          <a:bodyPr spcFirstLastPara="1" wrap="square" lIns="121900" tIns="121900" rIns="1828800" bIns="121900" anchor="t" anchorCtr="0">
            <a:noAutofit/>
          </a:bodyPr>
          <a:lstStyle/>
          <a:p>
            <a:r>
              <a:rPr lang="en" sz="2400" b="1" dirty="0" smtClean="0">
                <a:solidFill>
                  <a:schemeClr val="dk1"/>
                </a:solidFill>
                <a:latin typeface="Source Sans Pro"/>
                <a:ea typeface="Source Sans Pro"/>
                <a:cs typeface="Source Sans Pro"/>
                <a:sym typeface="Source Sans Pro"/>
              </a:rPr>
              <a:t>Strengthen</a:t>
            </a:r>
          </a:p>
          <a:p>
            <a:pPr>
              <a:spcBef>
                <a:spcPts val="800"/>
              </a:spcBef>
              <a:spcAft>
                <a:spcPts val="800"/>
              </a:spcAft>
            </a:pPr>
            <a:r>
              <a:rPr lang="en-GB" sz="2400" dirty="0" smtClean="0">
                <a:solidFill>
                  <a:schemeClr val="dk1"/>
                </a:solidFill>
                <a:latin typeface="Source Sans Pro"/>
                <a:ea typeface="Source Sans Pro"/>
                <a:cs typeface="Source Sans Pro"/>
                <a:sym typeface="Source Sans Pro"/>
              </a:rPr>
              <a:t>World level IT Infrastructure </a:t>
            </a:r>
          </a:p>
          <a:p>
            <a:pPr>
              <a:spcBef>
                <a:spcPts val="800"/>
              </a:spcBef>
              <a:spcAft>
                <a:spcPts val="800"/>
              </a:spcAft>
            </a:pPr>
            <a:r>
              <a:rPr lang="en-GB" sz="2400" dirty="0" err="1" smtClean="0">
                <a:solidFill>
                  <a:schemeClr val="dk1"/>
                </a:solidFill>
                <a:latin typeface="Source Sans Pro"/>
                <a:ea typeface="Source Sans Pro"/>
                <a:cs typeface="Source Sans Pro"/>
                <a:sym typeface="Source Sans Pro"/>
              </a:rPr>
              <a:t>Nanites</a:t>
            </a:r>
            <a:endParaRPr sz="2400" dirty="0">
              <a:solidFill>
                <a:schemeClr val="dk1"/>
              </a:solidFill>
              <a:latin typeface="Source Sans Pro"/>
              <a:ea typeface="Source Sans Pro"/>
              <a:cs typeface="Source Sans Pro"/>
              <a:sym typeface="Source Sans Pro"/>
            </a:endParaRPr>
          </a:p>
        </p:txBody>
      </p:sp>
      <p:sp>
        <p:nvSpPr>
          <p:cNvPr id="492" name="Google Shape;492;p42"/>
          <p:cNvSpPr/>
          <p:nvPr/>
        </p:nvSpPr>
        <p:spPr>
          <a:xfrm>
            <a:off x="6209056" y="1309867"/>
            <a:ext cx="4945600" cy="2112800"/>
          </a:xfrm>
          <a:prstGeom prst="rect">
            <a:avLst/>
          </a:prstGeom>
          <a:solidFill>
            <a:schemeClr val="lt2"/>
          </a:solidFill>
          <a:ln>
            <a:noFill/>
          </a:ln>
        </p:spPr>
        <p:txBody>
          <a:bodyPr spcFirstLastPara="1" wrap="square" lIns="1828800" tIns="121900" rIns="121900" bIns="121900" anchor="t" anchorCtr="0">
            <a:noAutofit/>
          </a:bodyPr>
          <a:lstStyle/>
          <a:p>
            <a:pPr algn="r">
              <a:buClr>
                <a:schemeClr val="dk1"/>
              </a:buClr>
              <a:buSzPts val="1100"/>
            </a:pPr>
            <a:r>
              <a:rPr lang="en-IN" sz="2400" b="1" dirty="0" smtClean="0">
                <a:solidFill>
                  <a:schemeClr val="dk1"/>
                </a:solidFill>
                <a:latin typeface="Source Sans Pro"/>
                <a:ea typeface="Source Sans Pro"/>
                <a:cs typeface="Source Sans Pro"/>
                <a:sym typeface="Source Sans Pro"/>
              </a:rPr>
              <a:t>Weakness</a:t>
            </a:r>
            <a:endParaRPr sz="2400" b="1" dirty="0">
              <a:solidFill>
                <a:schemeClr val="dk1"/>
              </a:solidFill>
              <a:latin typeface="Source Sans Pro"/>
              <a:ea typeface="Source Sans Pro"/>
              <a:cs typeface="Source Sans Pro"/>
              <a:sym typeface="Source Sans Pro"/>
            </a:endParaRPr>
          </a:p>
          <a:p>
            <a:pPr algn="r">
              <a:spcBef>
                <a:spcPts val="800"/>
              </a:spcBef>
              <a:spcAft>
                <a:spcPts val="800"/>
              </a:spcAft>
            </a:pPr>
            <a:r>
              <a:rPr lang="en" sz="2400" dirty="0" smtClean="0">
                <a:solidFill>
                  <a:schemeClr val="dk1"/>
                </a:solidFill>
                <a:latin typeface="Source Sans Pro"/>
                <a:ea typeface="Source Sans Pro"/>
                <a:cs typeface="Source Sans Pro"/>
                <a:sym typeface="Source Sans Pro"/>
              </a:rPr>
              <a:t>Weakness of captial and reliability of technology</a:t>
            </a:r>
            <a:endParaRPr sz="2400" dirty="0">
              <a:solidFill>
                <a:schemeClr val="dk1"/>
              </a:solidFill>
              <a:latin typeface="Source Sans Pro"/>
              <a:ea typeface="Source Sans Pro"/>
              <a:cs typeface="Source Sans Pro"/>
              <a:sym typeface="Source Sans Pro"/>
            </a:endParaRPr>
          </a:p>
        </p:txBody>
      </p:sp>
      <p:sp>
        <p:nvSpPr>
          <p:cNvPr id="493" name="Google Shape;493;p42"/>
          <p:cNvSpPr/>
          <p:nvPr/>
        </p:nvSpPr>
        <p:spPr>
          <a:xfrm>
            <a:off x="1058967" y="3620329"/>
            <a:ext cx="4945600" cy="2112800"/>
          </a:xfrm>
          <a:prstGeom prst="rect">
            <a:avLst/>
          </a:prstGeom>
          <a:solidFill>
            <a:schemeClr val="lt2"/>
          </a:solidFill>
          <a:ln>
            <a:noFill/>
          </a:ln>
        </p:spPr>
        <p:txBody>
          <a:bodyPr spcFirstLastPara="1" wrap="square" lIns="121900" tIns="121900" rIns="1828800" bIns="121900" anchor="b" anchorCtr="0">
            <a:noAutofit/>
          </a:bodyPr>
          <a:lstStyle/>
          <a:p>
            <a:pPr>
              <a:buClr>
                <a:schemeClr val="dk1"/>
              </a:buClr>
              <a:buSzPts val="1100"/>
            </a:pPr>
            <a:endParaRPr sz="2400" b="1" dirty="0">
              <a:solidFill>
                <a:schemeClr val="dk1"/>
              </a:solidFill>
              <a:latin typeface="Source Sans Pro"/>
              <a:ea typeface="Source Sans Pro"/>
              <a:cs typeface="Source Sans Pro"/>
              <a:sym typeface="Source Sans Pro"/>
            </a:endParaRPr>
          </a:p>
          <a:p>
            <a:pPr>
              <a:spcBef>
                <a:spcPts val="800"/>
              </a:spcBef>
              <a:buClr>
                <a:schemeClr val="dk1"/>
              </a:buClr>
              <a:buSzPts val="1100"/>
            </a:pPr>
            <a:r>
              <a:rPr lang="en-IN" sz="2400" dirty="0" smtClean="0">
                <a:solidFill>
                  <a:schemeClr val="dk1"/>
                </a:solidFill>
                <a:latin typeface="Source Sans Pro"/>
                <a:ea typeface="Source Sans Pro"/>
                <a:cs typeface="Source Sans Pro"/>
                <a:sym typeface="Source Sans Pro"/>
              </a:rPr>
              <a:t>Increase of world robot market</a:t>
            </a:r>
            <a:endParaRPr sz="2400" dirty="0">
              <a:solidFill>
                <a:schemeClr val="dk1"/>
              </a:solidFill>
              <a:latin typeface="Source Sans Pro"/>
              <a:ea typeface="Source Sans Pro"/>
              <a:cs typeface="Source Sans Pro"/>
              <a:sym typeface="Source Sans Pro"/>
            </a:endParaRPr>
          </a:p>
          <a:p>
            <a:pPr>
              <a:spcBef>
                <a:spcPts val="800"/>
              </a:spcBef>
              <a:spcAft>
                <a:spcPts val="800"/>
              </a:spcAft>
              <a:buClr>
                <a:schemeClr val="dk1"/>
              </a:buClr>
              <a:buSzPts val="1100"/>
            </a:pPr>
            <a:r>
              <a:rPr lang="en" sz="2400" b="1" dirty="0" smtClean="0">
                <a:solidFill>
                  <a:schemeClr val="dk1"/>
                </a:solidFill>
                <a:latin typeface="Source Sans Pro"/>
                <a:ea typeface="Source Sans Pro"/>
                <a:cs typeface="Source Sans Pro"/>
                <a:sym typeface="Source Sans Pro"/>
              </a:rPr>
              <a:t>Opportunity</a:t>
            </a:r>
            <a:endParaRPr sz="2400" dirty="0">
              <a:solidFill>
                <a:schemeClr val="dk1"/>
              </a:solidFill>
              <a:latin typeface="Source Sans Pro"/>
              <a:ea typeface="Source Sans Pro"/>
              <a:cs typeface="Source Sans Pro"/>
              <a:sym typeface="Source Sans Pro"/>
            </a:endParaRPr>
          </a:p>
        </p:txBody>
      </p:sp>
      <p:sp>
        <p:nvSpPr>
          <p:cNvPr id="494" name="Google Shape;494;p42"/>
          <p:cNvSpPr/>
          <p:nvPr/>
        </p:nvSpPr>
        <p:spPr>
          <a:xfrm>
            <a:off x="6198200" y="3602397"/>
            <a:ext cx="4945600" cy="2112800"/>
          </a:xfrm>
          <a:prstGeom prst="rect">
            <a:avLst/>
          </a:prstGeom>
          <a:solidFill>
            <a:schemeClr val="lt2"/>
          </a:solidFill>
          <a:ln>
            <a:noFill/>
          </a:ln>
        </p:spPr>
        <p:txBody>
          <a:bodyPr spcFirstLastPara="1" wrap="square" lIns="1828800" tIns="121900" rIns="121900" bIns="121900" anchor="b" anchorCtr="0">
            <a:noAutofit/>
          </a:bodyPr>
          <a:lstStyle/>
          <a:p>
            <a:pPr algn="r">
              <a:buClr>
                <a:schemeClr val="dk1"/>
              </a:buClr>
              <a:buSzPts val="1100"/>
            </a:pPr>
            <a:r>
              <a:rPr lang="en-IN" sz="2400" dirty="0" smtClean="0">
                <a:solidFill>
                  <a:schemeClr val="dk1"/>
                </a:solidFill>
                <a:latin typeface="Source Sans Pro"/>
                <a:ea typeface="Source Sans Pro"/>
                <a:cs typeface="Source Sans Pro"/>
                <a:sym typeface="Source Sans Pro"/>
              </a:rPr>
              <a:t>Advance country avoid technology transfer</a:t>
            </a:r>
            <a:endParaRPr sz="2400" dirty="0">
              <a:solidFill>
                <a:schemeClr val="dk1"/>
              </a:solidFill>
              <a:latin typeface="Source Sans Pro"/>
              <a:ea typeface="Source Sans Pro"/>
              <a:cs typeface="Source Sans Pro"/>
              <a:sym typeface="Source Sans Pro"/>
            </a:endParaRPr>
          </a:p>
          <a:p>
            <a:pPr algn="r">
              <a:spcBef>
                <a:spcPts val="800"/>
              </a:spcBef>
              <a:spcAft>
                <a:spcPts val="800"/>
              </a:spcAft>
            </a:pPr>
            <a:r>
              <a:rPr lang="en" sz="2400" b="1" dirty="0" smtClean="0">
                <a:solidFill>
                  <a:schemeClr val="dk1"/>
                </a:solidFill>
                <a:latin typeface="Source Sans Pro"/>
                <a:ea typeface="Source Sans Pro"/>
                <a:cs typeface="Source Sans Pro"/>
                <a:sym typeface="Source Sans Pro"/>
              </a:rPr>
              <a:t>Threaten</a:t>
            </a:r>
            <a:endParaRPr sz="2400" dirty="0">
              <a:solidFill>
                <a:schemeClr val="dk1"/>
              </a:solidFill>
              <a:latin typeface="Source Sans Pro"/>
              <a:ea typeface="Source Sans Pro"/>
              <a:cs typeface="Source Sans Pro"/>
              <a:sym typeface="Source Sans Pro"/>
            </a:endParaRPr>
          </a:p>
        </p:txBody>
      </p:sp>
      <p:sp>
        <p:nvSpPr>
          <p:cNvPr id="495" name="Google Shape;495;p42"/>
          <p:cNvSpPr/>
          <p:nvPr/>
        </p:nvSpPr>
        <p:spPr>
          <a:xfrm>
            <a:off x="4397936" y="1809852"/>
            <a:ext cx="3222800" cy="3222800"/>
          </a:xfrm>
          <a:prstGeom prst="pie">
            <a:avLst>
              <a:gd name="adj1" fmla="val 10788866"/>
              <a:gd name="adj2" fmla="val 1620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496" name="Google Shape;496;p42"/>
          <p:cNvSpPr/>
          <p:nvPr/>
        </p:nvSpPr>
        <p:spPr>
          <a:xfrm rot="5400000">
            <a:off x="4596069" y="1809852"/>
            <a:ext cx="3222800" cy="3222800"/>
          </a:xfrm>
          <a:prstGeom prst="pie">
            <a:avLst>
              <a:gd name="adj1" fmla="val 10788866"/>
              <a:gd name="adj2" fmla="val 1620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497" name="Google Shape;497;p42"/>
          <p:cNvSpPr/>
          <p:nvPr/>
        </p:nvSpPr>
        <p:spPr>
          <a:xfrm rot="10800000">
            <a:off x="4596069" y="2009803"/>
            <a:ext cx="3222800" cy="3222800"/>
          </a:xfrm>
          <a:prstGeom prst="pie">
            <a:avLst>
              <a:gd name="adj1" fmla="val 10788866"/>
              <a:gd name="adj2" fmla="val 16200000"/>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498" name="Google Shape;498;p42"/>
          <p:cNvSpPr/>
          <p:nvPr/>
        </p:nvSpPr>
        <p:spPr>
          <a:xfrm rot="-5400000">
            <a:off x="4397936" y="2009803"/>
            <a:ext cx="3222800" cy="3222800"/>
          </a:xfrm>
          <a:prstGeom prst="pie">
            <a:avLst>
              <a:gd name="adj1" fmla="val 10788866"/>
              <a:gd name="adj2" fmla="val 1620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499" name="Google Shape;499;p42"/>
          <p:cNvSpPr/>
          <p:nvPr/>
        </p:nvSpPr>
        <p:spPr>
          <a:xfrm>
            <a:off x="5139902" y="2482103"/>
            <a:ext cx="438916" cy="601955"/>
          </a:xfrm>
          <a:prstGeom prst="rect">
            <a:avLst/>
          </a:prstGeom>
        </p:spPr>
        <p:txBody>
          <a:bodyPr>
            <a:prstTxWarp prst="textPlain">
              <a:avLst/>
            </a:prstTxWarp>
          </a:bodyPr>
          <a:lstStyle/>
          <a:p>
            <a:pPr lvl="0" algn="ctr"/>
            <a:r>
              <a:rPr lang="en-IN" sz="2400" b="1" dirty="0">
                <a:solidFill>
                  <a:schemeClr val="lt1"/>
                </a:solidFill>
                <a:latin typeface="Roboto Slab"/>
              </a:rPr>
              <a:t>S</a:t>
            </a:r>
            <a:endParaRPr sz="2400" b="1" dirty="0">
              <a:solidFill>
                <a:schemeClr val="lt1"/>
              </a:solidFill>
              <a:latin typeface="Roboto Slab"/>
            </a:endParaRPr>
          </a:p>
        </p:txBody>
      </p:sp>
      <p:sp>
        <p:nvSpPr>
          <p:cNvPr id="500" name="Google Shape;500;p42"/>
          <p:cNvSpPr/>
          <p:nvPr/>
        </p:nvSpPr>
        <p:spPr>
          <a:xfrm>
            <a:off x="6459861" y="2492396"/>
            <a:ext cx="543665" cy="585485"/>
          </a:xfrm>
          <a:prstGeom prst="rect">
            <a:avLst/>
          </a:prstGeom>
        </p:spPr>
        <p:txBody>
          <a:bodyPr>
            <a:prstTxWarp prst="textPlain">
              <a:avLst/>
            </a:prstTxWarp>
          </a:bodyPr>
          <a:lstStyle/>
          <a:p>
            <a:pPr lvl="0" algn="ctr"/>
            <a:r>
              <a:rPr lang="en-IN" sz="2400" b="1" dirty="0">
                <a:solidFill>
                  <a:schemeClr val="lt1"/>
                </a:solidFill>
                <a:latin typeface="Roboto Slab"/>
              </a:rPr>
              <a:t>W</a:t>
            </a:r>
            <a:endParaRPr sz="2400" b="1" dirty="0">
              <a:solidFill>
                <a:schemeClr val="lt1"/>
              </a:solidFill>
              <a:latin typeface="Roboto Slab"/>
            </a:endParaRPr>
          </a:p>
        </p:txBody>
      </p:sp>
      <p:sp>
        <p:nvSpPr>
          <p:cNvPr id="501" name="Google Shape;501;p42"/>
          <p:cNvSpPr/>
          <p:nvPr/>
        </p:nvSpPr>
        <p:spPr>
          <a:xfrm>
            <a:off x="5093787" y="3923065"/>
            <a:ext cx="531147" cy="601955"/>
          </a:xfrm>
          <a:prstGeom prst="rect">
            <a:avLst/>
          </a:prstGeom>
        </p:spPr>
        <p:txBody>
          <a:bodyPr>
            <a:prstTxWarp prst="textPlain">
              <a:avLst/>
            </a:prstTxWarp>
          </a:bodyPr>
          <a:lstStyle/>
          <a:p>
            <a:pPr lvl="0" algn="ctr"/>
            <a:r>
              <a:rPr lang="en-IN" sz="2400" b="1" dirty="0">
                <a:solidFill>
                  <a:schemeClr val="lt1"/>
                </a:solidFill>
                <a:latin typeface="Roboto Slab"/>
              </a:rPr>
              <a:t>O</a:t>
            </a:r>
            <a:endParaRPr sz="2400" b="1" dirty="0">
              <a:solidFill>
                <a:schemeClr val="lt1"/>
              </a:solidFill>
              <a:latin typeface="Roboto Slab"/>
            </a:endParaRPr>
          </a:p>
        </p:txBody>
      </p:sp>
      <p:sp>
        <p:nvSpPr>
          <p:cNvPr id="502" name="Google Shape;502;p42"/>
          <p:cNvSpPr/>
          <p:nvPr/>
        </p:nvSpPr>
        <p:spPr>
          <a:xfrm>
            <a:off x="6612203" y="3933358"/>
            <a:ext cx="522088" cy="585485"/>
          </a:xfrm>
          <a:prstGeom prst="rect">
            <a:avLst/>
          </a:prstGeom>
        </p:spPr>
        <p:txBody>
          <a:bodyPr>
            <a:prstTxWarp prst="textPlain">
              <a:avLst/>
            </a:prstTxWarp>
          </a:bodyPr>
          <a:lstStyle/>
          <a:p>
            <a:pPr lvl="0" algn="ctr"/>
            <a:r>
              <a:rPr lang="en-IN" sz="2400" b="1" dirty="0">
                <a:solidFill>
                  <a:schemeClr val="lt1"/>
                </a:solidFill>
                <a:latin typeface="Roboto Slab"/>
              </a:rPr>
              <a:t>T</a:t>
            </a:r>
            <a:endParaRPr sz="2400" b="1" dirty="0">
              <a:solidFill>
                <a:schemeClr val="lt1"/>
              </a:solidFill>
              <a:latin typeface="Roboto Slab"/>
            </a:endParaRPr>
          </a:p>
        </p:txBody>
      </p:sp>
    </p:spTree>
    <p:extLst>
      <p:ext uri="{BB962C8B-B14F-4D97-AF65-F5344CB8AC3E}">
        <p14:creationId xmlns:p14="http://schemas.microsoft.com/office/powerpoint/2010/main" val="19837190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C56BBD47-01EC-3F4E-826B-A7EDEE0CA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3" name="TextBox 2">
            <a:extLst>
              <a:ext uri="{FF2B5EF4-FFF2-40B4-BE49-F238E27FC236}">
                <a16:creationId xmlns:a16="http://schemas.microsoft.com/office/drawing/2014/main" id="{6D14AE59-C804-BD4C-9C4D-B3A77B5EE18D}"/>
              </a:ext>
            </a:extLst>
          </p:cNvPr>
          <p:cNvSpPr txBox="1"/>
          <p:nvPr/>
        </p:nvSpPr>
        <p:spPr>
          <a:xfrm>
            <a:off x="6095998" y="442239"/>
            <a:ext cx="5002307" cy="769441"/>
          </a:xfrm>
          <a:prstGeom prst="rect">
            <a:avLst/>
          </a:prstGeom>
          <a:noFill/>
        </p:spPr>
        <p:txBody>
          <a:bodyPr wrap="square" rtlCol="0">
            <a:spAutoFit/>
          </a:bodyPr>
          <a:lstStyle/>
          <a:p>
            <a:pPr algn="l"/>
            <a:r>
              <a:rPr lang="en-IN" sz="4400" dirty="0" smtClean="0">
                <a:solidFill>
                  <a:schemeClr val="bg1"/>
                </a:solidFill>
                <a:latin typeface="Aparajita" panose="02020603050405020304" pitchFamily="18" charset="0"/>
                <a:cs typeface="Aparajita" panose="02020603050405020304" pitchFamily="18" charset="0"/>
              </a:rPr>
              <a:t>FINANCIAL PLAN</a:t>
            </a:r>
            <a:endParaRPr lang="en-US" sz="4400" dirty="0">
              <a:solidFill>
                <a:schemeClr val="bg1"/>
              </a:solidFill>
              <a:latin typeface="Aparajita" panose="02020603050405020304" pitchFamily="18" charset="0"/>
              <a:cs typeface="Aparajita" panose="02020603050405020304" pitchFamily="18" charset="0"/>
            </a:endParaRPr>
          </a:p>
        </p:txBody>
      </p:sp>
      <p:sp>
        <p:nvSpPr>
          <p:cNvPr id="2" name="TextBox 1">
            <a:extLst>
              <a:ext uri="{FF2B5EF4-FFF2-40B4-BE49-F238E27FC236}">
                <a16:creationId xmlns:a16="http://schemas.microsoft.com/office/drawing/2014/main" id="{057D27F9-60BA-924E-ABB3-5BC2CFC52448}"/>
              </a:ext>
            </a:extLst>
          </p:cNvPr>
          <p:cNvSpPr txBox="1"/>
          <p:nvPr/>
        </p:nvSpPr>
        <p:spPr>
          <a:xfrm>
            <a:off x="5993313" y="1772682"/>
            <a:ext cx="7733893"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INVESTMENT PLAN</a:t>
            </a:r>
          </a:p>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PROFIT AND LOSS</a:t>
            </a:r>
          </a:p>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Taking Stock of Expenses</a:t>
            </a:r>
          </a:p>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The Income Statement</a:t>
            </a:r>
          </a:p>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The Cash Flow Projection</a:t>
            </a:r>
          </a:p>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The Balance Sheet </a:t>
            </a:r>
          </a:p>
          <a:p>
            <a:pPr algn="l"/>
            <a:r>
              <a:rPr lang="en-IN" sz="3600" b="1" dirty="0">
                <a:solidFill>
                  <a:schemeClr val="bg1"/>
                </a:solidFill>
                <a:latin typeface="Aparajita" panose="02020603050405020304" pitchFamily="18" charset="0"/>
                <a:cs typeface="Aparajita" panose="02020603050405020304" pitchFamily="18" charset="0"/>
              </a:rPr>
              <a:t>(Assets = Liabilities + Equity)</a:t>
            </a:r>
          </a:p>
          <a:p>
            <a:pPr marL="285750" indent="-285750" algn="l">
              <a:buFont typeface="Arial" panose="020B0604020202020204" pitchFamily="34" charset="0"/>
              <a:buChar char="•"/>
            </a:pPr>
            <a:endParaRPr lang="en-US" sz="3600" b="1" dirty="0">
              <a:solidFill>
                <a:schemeClr val="bg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2393434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F51ADA7-DFF3-4C93-AC33-FAB4A4F3BB4F}"/>
              </a:ext>
            </a:extLst>
          </p:cNvPr>
          <p:cNvGraphicFramePr/>
          <p:nvPr>
            <p:extLst>
              <p:ext uri="{D42A27DB-BD31-4B8C-83A1-F6EECF244321}">
                <p14:modId xmlns:p14="http://schemas.microsoft.com/office/powerpoint/2010/main" val="2049637416"/>
              </p:ext>
            </p:extLst>
          </p:nvPr>
        </p:nvGraphicFramePr>
        <p:xfrm>
          <a:off x="880217" y="2056397"/>
          <a:ext cx="10460052" cy="3112120"/>
        </p:xfrm>
        <a:graphic>
          <a:graphicData uri="http://schemas.openxmlformats.org/drawingml/2006/chart">
            <c:chart xmlns:c="http://schemas.openxmlformats.org/drawingml/2006/chart" xmlns:r="http://schemas.openxmlformats.org/officeDocument/2006/relationships" r:id="rId2"/>
          </a:graphicData>
        </a:graphic>
      </p:graphicFrame>
      <p:sp>
        <p:nvSpPr>
          <p:cNvPr id="30" name="Text Placeholder 1">
            <a:extLst>
              <a:ext uri="{FF2B5EF4-FFF2-40B4-BE49-F238E27FC236}">
                <a16:creationId xmlns:a16="http://schemas.microsoft.com/office/drawing/2014/main" id="{877DF2BC-EA2C-1049-9C15-3357B2075FF9}"/>
              </a:ext>
            </a:extLst>
          </p:cNvPr>
          <p:cNvSpPr>
            <a:spLocks noGrp="1"/>
          </p:cNvSpPr>
          <p:nvPr/>
        </p:nvSpPr>
        <p:spPr>
          <a:xfrm>
            <a:off x="618803" y="255218"/>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PROFIT AND LOSS</a:t>
            </a:r>
            <a:endParaRPr lang="en-US" dirty="0"/>
          </a:p>
        </p:txBody>
      </p:sp>
      <p:grpSp>
        <p:nvGrpSpPr>
          <p:cNvPr id="51" name="Group 50">
            <a:extLst>
              <a:ext uri="{FF2B5EF4-FFF2-40B4-BE49-F238E27FC236}">
                <a16:creationId xmlns:a16="http://schemas.microsoft.com/office/drawing/2014/main" id="{FE483191-D1A9-2343-8A58-C4B0229A170D}"/>
              </a:ext>
            </a:extLst>
          </p:cNvPr>
          <p:cNvGrpSpPr/>
          <p:nvPr/>
        </p:nvGrpSpPr>
        <p:grpSpPr>
          <a:xfrm>
            <a:off x="6514050" y="1302742"/>
            <a:ext cx="4626167" cy="646331"/>
            <a:chOff x="2302349" y="1215869"/>
            <a:chExt cx="4626167" cy="646331"/>
          </a:xfrm>
        </p:grpSpPr>
        <p:grpSp>
          <p:nvGrpSpPr>
            <p:cNvPr id="42" name="Group 41">
              <a:extLst>
                <a:ext uri="{FF2B5EF4-FFF2-40B4-BE49-F238E27FC236}">
                  <a16:creationId xmlns:a16="http://schemas.microsoft.com/office/drawing/2014/main" id="{224F6E3D-FC6E-EC49-89BD-089B071BA06D}"/>
                </a:ext>
              </a:extLst>
            </p:cNvPr>
            <p:cNvGrpSpPr/>
            <p:nvPr/>
          </p:nvGrpSpPr>
          <p:grpSpPr>
            <a:xfrm>
              <a:off x="2302349" y="1308202"/>
              <a:ext cx="1457815" cy="461665"/>
              <a:chOff x="5658150" y="2004462"/>
              <a:chExt cx="1457815" cy="461665"/>
            </a:xfrm>
          </p:grpSpPr>
          <p:sp>
            <p:nvSpPr>
              <p:cNvPr id="49" name="Rectangle 48">
                <a:extLst>
                  <a:ext uri="{FF2B5EF4-FFF2-40B4-BE49-F238E27FC236}">
                    <a16:creationId xmlns:a16="http://schemas.microsoft.com/office/drawing/2014/main" id="{3E9AED49-9414-2D43-A588-449A539A7194}"/>
                  </a:ext>
                </a:extLst>
              </p:cNvPr>
              <p:cNvSpPr/>
              <p:nvPr/>
            </p:nvSpPr>
            <p:spPr>
              <a:xfrm>
                <a:off x="5658150" y="2167215"/>
                <a:ext cx="152039" cy="143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200" dirty="0">
                  <a:solidFill>
                    <a:schemeClr val="tx1">
                      <a:lumMod val="75000"/>
                      <a:lumOff val="25000"/>
                    </a:schemeClr>
                  </a:solidFill>
                </a:endParaRPr>
              </a:p>
            </p:txBody>
          </p:sp>
          <p:sp>
            <p:nvSpPr>
              <p:cNvPr id="50" name="TextBox 10">
                <a:extLst>
                  <a:ext uri="{FF2B5EF4-FFF2-40B4-BE49-F238E27FC236}">
                    <a16:creationId xmlns:a16="http://schemas.microsoft.com/office/drawing/2014/main" id="{3582731D-4E2E-E047-8788-D241A0F7516F}"/>
                  </a:ext>
                </a:extLst>
              </p:cNvPr>
              <p:cNvSpPr txBox="1"/>
              <p:nvPr/>
            </p:nvSpPr>
            <p:spPr>
              <a:xfrm>
                <a:off x="5806616" y="2004462"/>
                <a:ext cx="1309349" cy="46166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chemeClr val="tx1">
                        <a:lumMod val="75000"/>
                        <a:lumOff val="25000"/>
                      </a:schemeClr>
                    </a:solidFill>
                  </a:rPr>
                  <a:t> </a:t>
                </a:r>
                <a:r>
                  <a:rPr lang="en-IN" altLang="ko-KR" sz="1200">
                    <a:solidFill>
                      <a:schemeClr val="tx1">
                        <a:lumMod val="75000"/>
                        <a:lumOff val="25000"/>
                      </a:schemeClr>
                    </a:solidFill>
                  </a:rPr>
                  <a:t>Sales and Marketing</a:t>
                </a:r>
                <a:endParaRPr lang="ko-KR" altLang="en-US" sz="1200" dirty="0">
                  <a:solidFill>
                    <a:schemeClr val="tx1">
                      <a:lumMod val="75000"/>
                      <a:lumOff val="25000"/>
                    </a:schemeClr>
                  </a:solidFill>
                </a:endParaRPr>
              </a:p>
            </p:txBody>
          </p:sp>
        </p:grpSp>
        <p:grpSp>
          <p:nvGrpSpPr>
            <p:cNvPr id="43" name="Group 42">
              <a:extLst>
                <a:ext uri="{FF2B5EF4-FFF2-40B4-BE49-F238E27FC236}">
                  <a16:creationId xmlns:a16="http://schemas.microsoft.com/office/drawing/2014/main" id="{4139EB21-3B9C-9441-9650-8FD3BBBEFF2A}"/>
                </a:ext>
              </a:extLst>
            </p:cNvPr>
            <p:cNvGrpSpPr/>
            <p:nvPr/>
          </p:nvGrpSpPr>
          <p:grpSpPr>
            <a:xfrm>
              <a:off x="3886525" y="1215869"/>
              <a:ext cx="1457815" cy="646331"/>
              <a:chOff x="5388820" y="1912129"/>
              <a:chExt cx="1457815" cy="646331"/>
            </a:xfrm>
          </p:grpSpPr>
          <p:sp>
            <p:nvSpPr>
              <p:cNvPr id="47" name="Rectangle 46">
                <a:extLst>
                  <a:ext uri="{FF2B5EF4-FFF2-40B4-BE49-F238E27FC236}">
                    <a16:creationId xmlns:a16="http://schemas.microsoft.com/office/drawing/2014/main" id="{8B218FE8-D77F-694E-AC0C-4CA8B2749232}"/>
                  </a:ext>
                </a:extLst>
              </p:cNvPr>
              <p:cNvSpPr/>
              <p:nvPr/>
            </p:nvSpPr>
            <p:spPr>
              <a:xfrm>
                <a:off x="5388820" y="2167215"/>
                <a:ext cx="152039" cy="1432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200" dirty="0">
                  <a:solidFill>
                    <a:schemeClr val="tx1">
                      <a:lumMod val="75000"/>
                      <a:lumOff val="25000"/>
                    </a:schemeClr>
                  </a:solidFill>
                </a:endParaRPr>
              </a:p>
            </p:txBody>
          </p:sp>
          <p:sp>
            <p:nvSpPr>
              <p:cNvPr id="48" name="TextBox 8">
                <a:extLst>
                  <a:ext uri="{FF2B5EF4-FFF2-40B4-BE49-F238E27FC236}">
                    <a16:creationId xmlns:a16="http://schemas.microsoft.com/office/drawing/2014/main" id="{95CE74A2-FBE9-AC48-BEDF-AADFAD43F419}"/>
                  </a:ext>
                </a:extLst>
              </p:cNvPr>
              <p:cNvSpPr txBox="1"/>
              <p:nvPr/>
            </p:nvSpPr>
            <p:spPr>
              <a:xfrm>
                <a:off x="5537286" y="1912129"/>
                <a:ext cx="1309349" cy="6463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a:solidFill>
                      <a:schemeClr val="tx1">
                        <a:lumMod val="75000"/>
                        <a:lumOff val="25000"/>
                      </a:schemeClr>
                    </a:solidFill>
                  </a:rPr>
                  <a:t>General Research and development</a:t>
                </a:r>
                <a:endParaRPr lang="ko-KR" altLang="en-US" sz="1200" dirty="0">
                  <a:solidFill>
                    <a:schemeClr val="tx1">
                      <a:lumMod val="75000"/>
                      <a:lumOff val="25000"/>
                    </a:schemeClr>
                  </a:solidFill>
                </a:endParaRPr>
              </a:p>
            </p:txBody>
          </p:sp>
        </p:grpSp>
        <p:grpSp>
          <p:nvGrpSpPr>
            <p:cNvPr id="44" name="Group 43">
              <a:extLst>
                <a:ext uri="{FF2B5EF4-FFF2-40B4-BE49-F238E27FC236}">
                  <a16:creationId xmlns:a16="http://schemas.microsoft.com/office/drawing/2014/main" id="{32FF0829-2FC3-1345-A78C-0365A753CDDE}"/>
                </a:ext>
              </a:extLst>
            </p:cNvPr>
            <p:cNvGrpSpPr/>
            <p:nvPr/>
          </p:nvGrpSpPr>
          <p:grpSpPr>
            <a:xfrm>
              <a:off x="5470701" y="1308202"/>
              <a:ext cx="1457815" cy="461665"/>
              <a:chOff x="5119489" y="2004462"/>
              <a:chExt cx="1457815" cy="461665"/>
            </a:xfrm>
          </p:grpSpPr>
          <p:sp>
            <p:nvSpPr>
              <p:cNvPr id="45" name="Rectangle 44">
                <a:extLst>
                  <a:ext uri="{FF2B5EF4-FFF2-40B4-BE49-F238E27FC236}">
                    <a16:creationId xmlns:a16="http://schemas.microsoft.com/office/drawing/2014/main" id="{648C41C7-98D4-B243-A292-5CAD804115B1}"/>
                  </a:ext>
                </a:extLst>
              </p:cNvPr>
              <p:cNvSpPr/>
              <p:nvPr/>
            </p:nvSpPr>
            <p:spPr>
              <a:xfrm>
                <a:off x="5119489" y="2167215"/>
                <a:ext cx="152039" cy="1432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200" dirty="0">
                  <a:solidFill>
                    <a:schemeClr val="tx1">
                      <a:lumMod val="75000"/>
                      <a:lumOff val="25000"/>
                    </a:schemeClr>
                  </a:solidFill>
                </a:endParaRPr>
              </a:p>
            </p:txBody>
          </p:sp>
          <p:sp>
            <p:nvSpPr>
              <p:cNvPr id="46" name="TextBox 6">
                <a:extLst>
                  <a:ext uri="{FF2B5EF4-FFF2-40B4-BE49-F238E27FC236}">
                    <a16:creationId xmlns:a16="http://schemas.microsoft.com/office/drawing/2014/main" id="{8D76CD37-8815-6C4A-93DE-5E707EE33A40}"/>
                  </a:ext>
                </a:extLst>
              </p:cNvPr>
              <p:cNvSpPr txBox="1"/>
              <p:nvPr/>
            </p:nvSpPr>
            <p:spPr>
              <a:xfrm>
                <a:off x="5267955" y="2004462"/>
                <a:ext cx="1309349" cy="46166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a:solidFill>
                      <a:schemeClr val="tx1">
                        <a:lumMod val="75000"/>
                        <a:lumOff val="25000"/>
                      </a:schemeClr>
                    </a:solidFill>
                  </a:rPr>
                  <a:t>Other Operating costs </a:t>
                </a:r>
                <a:endParaRPr lang="ko-KR" altLang="en-US" sz="1200" dirty="0">
                  <a:solidFill>
                    <a:schemeClr val="tx1">
                      <a:lumMod val="75000"/>
                      <a:lumOff val="25000"/>
                    </a:schemeClr>
                  </a:solidFill>
                </a:endParaRPr>
              </a:p>
            </p:txBody>
          </p:sp>
        </p:grpSp>
      </p:grpSp>
    </p:spTree>
    <p:extLst>
      <p:ext uri="{BB962C8B-B14F-4D97-AF65-F5344CB8AC3E}">
        <p14:creationId xmlns:p14="http://schemas.microsoft.com/office/powerpoint/2010/main" val="3428028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6490177" y="2300896"/>
            <a:ext cx="3520096" cy="3565931"/>
          </a:xfrm>
          <a:prstGeom prst="ellipse">
            <a:avLst/>
          </a:prstGeom>
          <a:noFill/>
          <a:ln w="9525" cap="flat" cmpd="sng">
            <a:solidFill>
              <a:srgbClr val="CFD8D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50;p21"/>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r>
              <a:rPr lang="en" dirty="0" smtClean="0"/>
              <a:t>AIM for Big</a:t>
            </a:r>
            <a:endParaRPr dirty="0"/>
          </a:p>
        </p:txBody>
      </p:sp>
      <p:sp>
        <p:nvSpPr>
          <p:cNvPr id="151" name="Google Shape;151;p21"/>
          <p:cNvSpPr txBox="1">
            <a:spLocks noGrp="1"/>
          </p:cNvSpPr>
          <p:nvPr>
            <p:ph type="body" idx="1"/>
          </p:nvPr>
        </p:nvSpPr>
        <p:spPr>
          <a:xfrm>
            <a:off x="1048200" y="2147343"/>
            <a:ext cx="4868000" cy="2942400"/>
          </a:xfrm>
          <a:prstGeom prst="rect">
            <a:avLst/>
          </a:prstGeom>
        </p:spPr>
        <p:txBody>
          <a:bodyPr spcFirstLastPara="1" wrap="square" lIns="121900" tIns="121900" rIns="121900" bIns="121900" anchor="t" anchorCtr="0">
            <a:noAutofit/>
          </a:bodyPr>
          <a:lstStyle/>
          <a:p>
            <a:pPr marL="0" indent="0">
              <a:buNone/>
            </a:pPr>
            <a:r>
              <a:rPr lang="en-GB" sz="2133" dirty="0"/>
              <a:t>Robotics and AI can help organizations perform their tasks better — and with machine </a:t>
            </a:r>
            <a:r>
              <a:rPr lang="en-GB" sz="2133" b="1" dirty="0"/>
              <a:t>learning</a:t>
            </a:r>
            <a:r>
              <a:rPr lang="en-GB" sz="2133" dirty="0"/>
              <a:t> (ML) and deep </a:t>
            </a:r>
            <a:r>
              <a:rPr lang="en-GB" sz="2133" b="1" dirty="0"/>
              <a:t>learning</a:t>
            </a:r>
            <a:r>
              <a:rPr lang="en-GB" sz="2133" dirty="0"/>
              <a:t> (an advanced form of ML using artificial neural networks), AI can become smarter over time, increasing efficiency</a:t>
            </a:r>
            <a:endParaRPr sz="2133" dirty="0"/>
          </a:p>
        </p:txBody>
      </p:sp>
      <p:pic>
        <p:nvPicPr>
          <p:cNvPr id="152" name="Google Shape;152;p21"/>
          <p:cNvPicPr preferRelativeResize="0"/>
          <p:nvPr/>
        </p:nvPicPr>
        <p:blipFill>
          <a:blip r:embed="rId3">
            <a:extLst>
              <a:ext uri="{28A0092B-C50C-407E-A947-70E740481C1C}">
                <a14:useLocalDpi xmlns:a14="http://schemas.microsoft.com/office/drawing/2010/main" val="0"/>
              </a:ext>
            </a:extLst>
          </a:blip>
          <a:stretch>
            <a:fillRect/>
          </a:stretch>
        </p:blipFill>
        <p:spPr>
          <a:xfrm>
            <a:off x="6648423" y="2517039"/>
            <a:ext cx="3203603" cy="3133644"/>
          </a:xfrm>
          <a:prstGeom prst="ellipse">
            <a:avLst/>
          </a:prstGeom>
          <a:noFill/>
          <a:ln>
            <a:noFill/>
          </a:ln>
        </p:spPr>
      </p:pic>
      <p:cxnSp>
        <p:nvCxnSpPr>
          <p:cNvPr id="153" name="Google Shape;153;p21"/>
          <p:cNvCxnSpPr/>
          <p:nvPr/>
        </p:nvCxnSpPr>
        <p:spPr>
          <a:xfrm rot="10800000" flipH="1">
            <a:off x="9057588" y="490468"/>
            <a:ext cx="851600" cy="18928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9593020" y="2021061"/>
            <a:ext cx="1836800" cy="7612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9425039" y="1559768"/>
            <a:ext cx="955200" cy="10748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28</a:t>
            </a:fld>
            <a:endParaRPr/>
          </a:p>
        </p:txBody>
      </p:sp>
      <p:sp>
        <p:nvSpPr>
          <p:cNvPr id="2" name="Rectangle 1"/>
          <p:cNvSpPr/>
          <p:nvPr/>
        </p:nvSpPr>
        <p:spPr>
          <a:xfrm>
            <a:off x="948725" y="5089743"/>
            <a:ext cx="5066949" cy="954107"/>
          </a:xfrm>
          <a:prstGeom prst="rect">
            <a:avLst/>
          </a:prstGeom>
          <a:noFill/>
        </p:spPr>
        <p:txBody>
          <a:bodyPr wrap="squar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Every product in our company </a:t>
            </a:r>
          </a:p>
          <a:p>
            <a:r>
              <a:rPr lang="en-US" sz="2800" b="0" cap="none" spc="0" dirty="0" smtClean="0">
                <a:ln w="0"/>
                <a:solidFill>
                  <a:schemeClr val="tx1"/>
                </a:solidFill>
                <a:effectLst>
                  <a:outerShdw blurRad="38100" dist="19050" dir="2700000" algn="tl" rotWithShape="0">
                    <a:schemeClr val="dk1">
                      <a:alpha val="40000"/>
                    </a:schemeClr>
                  </a:outerShdw>
                </a:effectLst>
              </a:rPr>
              <a:t>runs with high end AI system</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5952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1183943" y="1297547"/>
            <a:ext cx="9911200" cy="662800"/>
          </a:xfrm>
          <a:prstGeom prst="rect">
            <a:avLst/>
          </a:prstGeom>
        </p:spPr>
        <p:txBody>
          <a:bodyPr spcFirstLastPara="1" wrap="square" lIns="0" tIns="0" rIns="0" bIns="0" anchor="t" anchorCtr="0">
            <a:noAutofit/>
          </a:bodyPr>
          <a:lstStyle/>
          <a:p>
            <a:r>
              <a:rPr lang="en-IN" dirty="0"/>
              <a:t>Three Laws of Robotics</a:t>
            </a:r>
          </a:p>
        </p:txBody>
      </p:sp>
      <p:sp>
        <p:nvSpPr>
          <p:cNvPr id="131" name="Google Shape;131;p17"/>
          <p:cNvSpPr txBox="1">
            <a:spLocks noGrp="1"/>
          </p:cNvSpPr>
          <p:nvPr>
            <p:ph type="body" idx="1"/>
          </p:nvPr>
        </p:nvSpPr>
        <p:spPr>
          <a:xfrm>
            <a:off x="1035897" y="2466624"/>
            <a:ext cx="9911200" cy="3680000"/>
          </a:xfrm>
          <a:prstGeom prst="rect">
            <a:avLst/>
          </a:prstGeom>
        </p:spPr>
        <p:txBody>
          <a:bodyPr spcFirstLastPara="1" wrap="square" lIns="0" tIns="0" rIns="0" bIns="0" anchor="t" anchorCtr="0">
            <a:noAutofit/>
          </a:bodyPr>
          <a:lstStyle/>
          <a:p>
            <a:pPr lvl="0"/>
            <a:r>
              <a:rPr lang="en-GB" dirty="0"/>
              <a:t>A robot may not injure a human being or, through inaction, allow a human being to come to harm.</a:t>
            </a:r>
            <a:endParaRPr dirty="0"/>
          </a:p>
          <a:p>
            <a:pPr>
              <a:spcBef>
                <a:spcPts val="1333"/>
              </a:spcBef>
            </a:pPr>
            <a:r>
              <a:rPr lang="en-GB" dirty="0"/>
              <a:t>A robot must obey the orders given it by human beings except where such orders would conflict with the First Law</a:t>
            </a:r>
            <a:r>
              <a:rPr lang="en-GB" dirty="0" smtClean="0"/>
              <a:t>.</a:t>
            </a:r>
          </a:p>
          <a:p>
            <a:pPr>
              <a:spcBef>
                <a:spcPts val="1333"/>
              </a:spcBef>
            </a:pPr>
            <a:r>
              <a:rPr lang="en-GB" dirty="0"/>
              <a:t>A robot must protect its own existence as long as such protection does not conflict with the First or Second Law.</a:t>
            </a:r>
            <a:endParaRPr dirty="0"/>
          </a:p>
        </p:txBody>
      </p:sp>
      <p:sp>
        <p:nvSpPr>
          <p:cNvPr id="132" name="Google Shape;132;p1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algn="r"/>
            <a:fld id="{00000000-1234-1234-1234-123412341234}" type="slidenum">
              <a:rPr lang="en"/>
              <a:pPr algn="r"/>
              <a:t>29</a:t>
            </a:fld>
            <a:endParaRPr/>
          </a:p>
        </p:txBody>
      </p:sp>
    </p:spTree>
    <p:extLst>
      <p:ext uri="{BB962C8B-B14F-4D97-AF65-F5344CB8AC3E}">
        <p14:creationId xmlns:p14="http://schemas.microsoft.com/office/powerpoint/2010/main" val="361479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pic>
        <p:nvPicPr>
          <p:cNvPr id="2" name="Picture 2">
            <a:extLst>
              <a:ext uri="{FF2B5EF4-FFF2-40B4-BE49-F238E27FC236}">
                <a16:creationId xmlns:a16="http://schemas.microsoft.com/office/drawing/2014/main" id="{08E82251-8140-CB4C-9282-1BC23B471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13890"/>
          </a:xfrm>
          <a:prstGeom prst="rect">
            <a:avLst/>
          </a:prstGeom>
        </p:spPr>
      </p:pic>
      <p:sp>
        <p:nvSpPr>
          <p:cNvPr id="125" name="Google Shape;125;p1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algn="r"/>
            <a:fld id="{00000000-1234-1234-1234-123412341234}" type="slidenum">
              <a:rPr lang="en"/>
              <a:pPr algn="r"/>
              <a:t>3</a:t>
            </a:fld>
            <a:endParaRPr/>
          </a:p>
        </p:txBody>
      </p:sp>
      <p:sp>
        <p:nvSpPr>
          <p:cNvPr id="5" name="Google Shape;124;p16"/>
          <p:cNvSpPr txBox="1">
            <a:spLocks/>
          </p:cNvSpPr>
          <p:nvPr/>
        </p:nvSpPr>
        <p:spPr>
          <a:xfrm>
            <a:off x="1990165" y="2324208"/>
            <a:ext cx="9242611" cy="1639500"/>
          </a:xfrm>
          <a:prstGeom prst="rect">
            <a:avLst/>
          </a:prstGeom>
        </p:spPr>
        <p:txBody>
          <a:bodyPr spcFirstLastPara="1" wrap="square" lIns="0" tIns="0" rIns="0" bIns="0" anchor="t" anchorCtr="0">
            <a:noAutofit/>
          </a:bodyPr>
          <a:lstStyle>
            <a:lvl1pPr marL="609585" lvl="0" indent="-592652" algn="l" defTabSz="914400" rtl="0" eaLnBrk="1" latinLnBrk="0" hangingPunct="1">
              <a:lnSpc>
                <a:spcPct val="90000"/>
              </a:lnSpc>
              <a:spcBef>
                <a:spcPts val="0"/>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1pPr>
            <a:lvl2pPr marL="1219170" lvl="1"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2pPr>
            <a:lvl3pPr marL="1828754" lvl="2"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3pPr>
            <a:lvl4pPr marL="2438339" lvl="3"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4pPr>
            <a:lvl5pPr marL="3047924" lvl="4"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5pPr>
            <a:lvl6pPr marL="3657509" lvl="5"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6pPr>
            <a:lvl7pPr marL="4267093" lvl="6"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7pPr>
            <a:lvl8pPr marL="4876678" lvl="7"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8pPr>
            <a:lvl9pPr marL="5486263" lvl="8" indent="-592652" algn="l" defTabSz="914400" rtl="0" eaLnBrk="1" latinLnBrk="0" hangingPunct="1">
              <a:lnSpc>
                <a:spcPct val="90000"/>
              </a:lnSpc>
              <a:spcBef>
                <a:spcPts val="1333"/>
              </a:spcBef>
              <a:spcAft>
                <a:spcPts val="1333"/>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9pPr>
          </a:lstStyle>
          <a:p>
            <a:pPr marL="16933" indent="0">
              <a:buNone/>
            </a:pPr>
            <a:r>
              <a:rPr lang="en-GB" sz="6000" b="1" dirty="0">
                <a:latin typeface="Stylus BT" panose="020E0402020206020304" pitchFamily="34" charset="0"/>
                <a:ea typeface="+mn-lt"/>
                <a:cs typeface="+mn-lt"/>
              </a:rPr>
              <a:t>The Fear of Failure blinds us from the glimpse of the Future.</a:t>
            </a:r>
            <a:endParaRPr lang="en-US" sz="6000" dirty="0">
              <a:latin typeface="Stylus BT" panose="020E0402020206020304" pitchFamily="34" charset="0"/>
            </a:endParaRPr>
          </a:p>
        </p:txBody>
      </p:sp>
      <p:sp>
        <p:nvSpPr>
          <p:cNvPr id="10" name="자유형: 도형 13">
            <a:extLst>
              <a:ext uri="{FF2B5EF4-FFF2-40B4-BE49-F238E27FC236}">
                <a16:creationId xmlns:a16="http://schemas.microsoft.com/office/drawing/2014/main" id="{8809CBF0-FF21-EF46-990D-E4DEE7EC7A25}"/>
              </a:ext>
            </a:extLst>
          </p:cNvPr>
          <p:cNvSpPr/>
          <p:nvPr/>
        </p:nvSpPr>
        <p:spPr>
          <a:xfrm>
            <a:off x="692164" y="1919862"/>
            <a:ext cx="1105403" cy="808691"/>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Tree>
    <p:extLst>
      <p:ext uri="{BB962C8B-B14F-4D97-AF65-F5344CB8AC3E}">
        <p14:creationId xmlns:p14="http://schemas.microsoft.com/office/powerpoint/2010/main" val="2875219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1924428" y="213949"/>
            <a:ext cx="7918284" cy="923330"/>
          </a:xfrm>
          <a:prstGeom prst="rect">
            <a:avLst/>
          </a:prstGeom>
          <a:noFill/>
        </p:spPr>
        <p:txBody>
          <a:bodyPr wrap="square" rtlCol="0" anchor="ctr">
            <a:spAutoFit/>
          </a:bodyPr>
          <a:lstStyle/>
          <a:p>
            <a:r>
              <a:rPr lang="en-IN" altLang="ko-KR" sz="5400" dirty="0" smtClean="0">
                <a:latin typeface="+mj-lt"/>
                <a:cs typeface="Arial" pitchFamily="34" charset="0"/>
              </a:rPr>
              <a:t>Our </a:t>
            </a:r>
            <a:r>
              <a:rPr lang="en-IN" altLang="ko-KR" sz="5400" dirty="0">
                <a:latin typeface="+mj-lt"/>
                <a:cs typeface="Arial" pitchFamily="34" charset="0"/>
              </a:rPr>
              <a:t>Website</a:t>
            </a:r>
            <a:endParaRPr lang="ko-KR" altLang="en-US" sz="5400" dirty="0">
              <a:latin typeface="+mj-lt"/>
              <a:cs typeface="Arial" pitchFamily="34" charset="0"/>
            </a:endParaRPr>
          </a:p>
        </p:txBody>
      </p:sp>
      <p:sp>
        <p:nvSpPr>
          <p:cNvPr id="2" name="Rectangle 1"/>
          <p:cNvSpPr/>
          <p:nvPr/>
        </p:nvSpPr>
        <p:spPr>
          <a:xfrm>
            <a:off x="152550" y="6024043"/>
            <a:ext cx="7127816" cy="523220"/>
          </a:xfrm>
          <a:prstGeom prst="rect">
            <a:avLst/>
          </a:prstGeom>
          <a:noFill/>
        </p:spPr>
        <p:txBody>
          <a:bodyPr wrap="squar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hlinkClick r:id="rId2"/>
              </a:rPr>
              <a:t>https://theh4cker1769.github.io/autobots/</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8" y="-349622"/>
            <a:ext cx="2393576" cy="1796219"/>
          </a:xfrm>
          <a:prstGeom prst="rect">
            <a:avLst/>
          </a:prstGeom>
          <a:no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846" y="1537271"/>
            <a:ext cx="8306370" cy="3914295"/>
          </a:xfrm>
          <a:prstGeom prst="rect">
            <a:avLst/>
          </a:prstGeom>
        </p:spPr>
      </p:pic>
    </p:spTree>
    <p:extLst>
      <p:ext uri="{BB962C8B-B14F-4D97-AF65-F5344CB8AC3E}">
        <p14:creationId xmlns:p14="http://schemas.microsoft.com/office/powerpoint/2010/main" val="4179153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914400" y="688723"/>
            <a:ext cx="10363200" cy="1546400"/>
          </a:xfrm>
          <a:prstGeom prst="rect">
            <a:avLst/>
          </a:prstGeom>
        </p:spPr>
        <p:txBody>
          <a:bodyPr spcFirstLastPara="1" wrap="square" lIns="121900" tIns="121900" rIns="121900" bIns="121900" anchor="b" anchorCtr="0">
            <a:noAutofit/>
          </a:bodyPr>
          <a:lstStyle/>
          <a:p>
            <a:pPr>
              <a:spcBef>
                <a:spcPts val="0"/>
              </a:spcBef>
            </a:pPr>
            <a:r>
              <a:rPr lang="en" sz="8000" b="1" dirty="0" smtClean="0">
                <a:solidFill>
                  <a:schemeClr val="accent2"/>
                </a:solidFill>
              </a:rPr>
              <a:t>Contact Us!</a:t>
            </a:r>
            <a:endParaRPr sz="8000" b="1" dirty="0">
              <a:solidFill>
                <a:schemeClr val="accent2"/>
              </a:solidFill>
            </a:endParaRPr>
          </a:p>
        </p:txBody>
      </p:sp>
      <p:sp>
        <p:nvSpPr>
          <p:cNvPr id="387" name="Google Shape;387;p36"/>
          <p:cNvSpPr txBox="1">
            <a:spLocks noGrp="1"/>
          </p:cNvSpPr>
          <p:nvPr>
            <p:ph type="subTitle" idx="4294967295"/>
          </p:nvPr>
        </p:nvSpPr>
        <p:spPr>
          <a:xfrm>
            <a:off x="914400" y="2186551"/>
            <a:ext cx="8791600" cy="1046400"/>
          </a:xfrm>
          <a:prstGeom prst="rect">
            <a:avLst/>
          </a:prstGeom>
        </p:spPr>
        <p:txBody>
          <a:bodyPr spcFirstLastPara="1" wrap="square" lIns="121900" tIns="121900" rIns="121900" bIns="121900" anchor="t" anchorCtr="0">
            <a:noAutofit/>
          </a:bodyPr>
          <a:lstStyle/>
          <a:p>
            <a:pPr marL="0" indent="0">
              <a:spcBef>
                <a:spcPts val="800"/>
              </a:spcBef>
              <a:buNone/>
            </a:pPr>
            <a:r>
              <a:rPr lang="en" sz="4800" b="1"/>
              <a:t>Any questions?</a:t>
            </a:r>
            <a:endParaRPr sz="4800" b="1"/>
          </a:p>
        </p:txBody>
      </p:sp>
      <p:sp>
        <p:nvSpPr>
          <p:cNvPr id="388" name="Google Shape;388;p36"/>
          <p:cNvSpPr txBox="1">
            <a:spLocks noGrp="1"/>
          </p:cNvSpPr>
          <p:nvPr>
            <p:ph type="body" idx="4294967295"/>
          </p:nvPr>
        </p:nvSpPr>
        <p:spPr>
          <a:xfrm>
            <a:off x="914400" y="3399087"/>
            <a:ext cx="6635931" cy="3282000"/>
          </a:xfrm>
          <a:prstGeom prst="rect">
            <a:avLst/>
          </a:prstGeom>
        </p:spPr>
        <p:txBody>
          <a:bodyPr spcFirstLastPara="1" wrap="square" lIns="121900" tIns="121900" rIns="121900" bIns="121900" anchor="t" anchorCtr="0">
            <a:noAutofit/>
          </a:bodyPr>
          <a:lstStyle/>
          <a:p>
            <a:pPr marL="0" indent="0">
              <a:spcBef>
                <a:spcPts val="800"/>
              </a:spcBef>
              <a:buNone/>
            </a:pPr>
            <a:r>
              <a:rPr lang="en" dirty="0"/>
              <a:t>You can </a:t>
            </a:r>
            <a:r>
              <a:rPr lang="en" dirty="0" smtClean="0"/>
              <a:t>find us at: </a:t>
            </a:r>
            <a:endParaRPr dirty="0"/>
          </a:p>
          <a:p>
            <a:pPr marL="0" indent="0">
              <a:spcBef>
                <a:spcPts val="800"/>
              </a:spcBef>
              <a:buNone/>
            </a:pPr>
            <a:r>
              <a:rPr lang="en" dirty="0" smtClean="0">
                <a:hlinkClick r:id="rId3"/>
              </a:rPr>
              <a:t>info@autobots.com</a:t>
            </a:r>
            <a:r>
              <a:rPr lang="en" dirty="0"/>
              <a:t> </a:t>
            </a:r>
            <a:r>
              <a:rPr lang="en" dirty="0" smtClean="0"/>
              <a:t>&amp;</a:t>
            </a:r>
            <a:endParaRPr dirty="0"/>
          </a:p>
        </p:txBody>
      </p:sp>
      <p:sp>
        <p:nvSpPr>
          <p:cNvPr id="389" name="Google Shape;389;p36"/>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31</a:t>
            </a:fld>
            <a:endParaRPr/>
          </a:p>
        </p:txBody>
      </p:sp>
      <p:sp>
        <p:nvSpPr>
          <p:cNvPr id="6" name="Rectangle 5"/>
          <p:cNvSpPr/>
          <p:nvPr/>
        </p:nvSpPr>
        <p:spPr>
          <a:xfrm>
            <a:off x="668457" y="4612661"/>
            <a:ext cx="7127816" cy="523220"/>
          </a:xfrm>
          <a:prstGeom prst="rect">
            <a:avLst/>
          </a:prstGeom>
          <a:noFill/>
        </p:spPr>
        <p:txBody>
          <a:bodyPr wrap="squar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hlinkClick r:id="rId4"/>
              </a:rPr>
              <a:t>https://theh4cker1769.github.io/autobots/</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796273" y="1609691"/>
            <a:ext cx="3526190" cy="3526190"/>
          </a:xfrm>
          <a:prstGeom prst="rect">
            <a:avLst/>
          </a:prstGeom>
        </p:spPr>
      </p:pic>
    </p:spTree>
    <p:extLst>
      <p:ext uri="{BB962C8B-B14F-4D97-AF65-F5344CB8AC3E}">
        <p14:creationId xmlns:p14="http://schemas.microsoft.com/office/powerpoint/2010/main" val="27892359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0EE723-4227-4B93-B05B-0CF27F713C1E}"/>
              </a:ext>
            </a:extLst>
          </p:cNvPr>
          <p:cNvSpPr/>
          <p:nvPr/>
        </p:nvSpPr>
        <p:spPr>
          <a:xfrm>
            <a:off x="0" y="4645891"/>
            <a:ext cx="12191903" cy="155170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F8EF26-7AD5-4E7F-95B3-9A57CF80C483}"/>
              </a:ext>
            </a:extLst>
          </p:cNvPr>
          <p:cNvSpPr txBox="1"/>
          <p:nvPr/>
        </p:nvSpPr>
        <p:spPr>
          <a:xfrm>
            <a:off x="-96" y="4913913"/>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E4F9155-559A-3F45-A824-E7B1C8E20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54" y="7625"/>
            <a:ext cx="12222754" cy="6850375"/>
          </a:xfrm>
          <a:prstGeom prst="rect">
            <a:avLst/>
          </a:prstGeom>
        </p:spPr>
      </p:pic>
      <p:sp>
        <p:nvSpPr>
          <p:cNvPr id="47" name="TextBox 46">
            <a:extLst>
              <a:ext uri="{FF2B5EF4-FFF2-40B4-BE49-F238E27FC236}">
                <a16:creationId xmlns:a16="http://schemas.microsoft.com/office/drawing/2014/main" id="{378ACB7F-AD35-42BE-B56F-397A57627719}"/>
              </a:ext>
            </a:extLst>
          </p:cNvPr>
          <p:cNvSpPr txBox="1"/>
          <p:nvPr/>
        </p:nvSpPr>
        <p:spPr>
          <a:xfrm>
            <a:off x="6898982" y="2067116"/>
            <a:ext cx="3568440" cy="461665"/>
          </a:xfrm>
          <a:prstGeom prst="rect">
            <a:avLst/>
          </a:prstGeom>
          <a:noFill/>
        </p:spPr>
        <p:txBody>
          <a:bodyPr wrap="square" lIns="91440" tIns="45720" rIns="91440" bIns="45720" rtlCol="0" anchor="ctr">
            <a:spAutoFit/>
          </a:bodyPr>
          <a:lstStyle/>
          <a:p>
            <a:endParaRPr lang="en-US" altLang="ko-KR" sz="2400" dirty="0">
              <a:solidFill>
                <a:schemeClr val="accent1"/>
              </a:solidFill>
              <a:cs typeface="Arial" pitchFamily="34" charset="0"/>
            </a:endParaRPr>
          </a:p>
        </p:txBody>
      </p:sp>
      <p:pic>
        <p:nvPicPr>
          <p:cNvPr id="4"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874" y="1198473"/>
            <a:ext cx="599093" cy="599093"/>
          </a:xfrm>
          <a:prstGeom prst="rect">
            <a:avLst/>
          </a:prstGeom>
          <a:effectLst/>
        </p:spPr>
      </p:pic>
      <p:sp>
        <p:nvSpPr>
          <p:cNvPr id="25" name="TextBox 24">
            <a:extLst>
              <a:ext uri="{FF2B5EF4-FFF2-40B4-BE49-F238E27FC236}">
                <a16:creationId xmlns:a16="http://schemas.microsoft.com/office/drawing/2014/main" id="{C931E596-BDBF-4352-9127-7C60A4F3B767}"/>
              </a:ext>
            </a:extLst>
          </p:cNvPr>
          <p:cNvSpPr txBox="1"/>
          <p:nvPr/>
        </p:nvSpPr>
        <p:spPr>
          <a:xfrm>
            <a:off x="1902781" y="1318234"/>
            <a:ext cx="3306869" cy="369332"/>
          </a:xfrm>
          <a:prstGeom prst="rect">
            <a:avLst/>
          </a:prstGeom>
          <a:solidFill>
            <a:schemeClr val="bg2"/>
          </a:solidFill>
          <a:effectLst>
            <a:softEdge rad="31750"/>
          </a:effectLst>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EXECUTIVE  SUMMARY </a:t>
            </a:r>
          </a:p>
        </p:txBody>
      </p:sp>
      <p:sp>
        <p:nvSpPr>
          <p:cNvPr id="29" name="TextBox 28">
            <a:extLst>
              <a:ext uri="{FF2B5EF4-FFF2-40B4-BE49-F238E27FC236}">
                <a16:creationId xmlns:a16="http://schemas.microsoft.com/office/drawing/2014/main" id="{78D5AD53-2C2D-4B6D-8C73-555F24CB3CA0}"/>
              </a:ext>
            </a:extLst>
          </p:cNvPr>
          <p:cNvSpPr txBox="1"/>
          <p:nvPr/>
        </p:nvSpPr>
        <p:spPr>
          <a:xfrm>
            <a:off x="1899520" y="3068616"/>
            <a:ext cx="3306869" cy="379770"/>
          </a:xfrm>
          <a:prstGeom prst="rect">
            <a:avLst/>
          </a:prstGeom>
          <a:solidFill>
            <a:schemeClr val="bg1"/>
          </a:solidFill>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PRODUCT &amp; SERVICES</a:t>
            </a:r>
          </a:p>
        </p:txBody>
      </p:sp>
      <p:sp>
        <p:nvSpPr>
          <p:cNvPr id="30" name="TextBox 29">
            <a:extLst>
              <a:ext uri="{FF2B5EF4-FFF2-40B4-BE49-F238E27FC236}">
                <a16:creationId xmlns:a16="http://schemas.microsoft.com/office/drawing/2014/main" id="{4D55318E-3C39-42A8-B489-A86EDFC70DA2}"/>
              </a:ext>
            </a:extLst>
          </p:cNvPr>
          <p:cNvSpPr txBox="1"/>
          <p:nvPr/>
        </p:nvSpPr>
        <p:spPr>
          <a:xfrm>
            <a:off x="1906697" y="2157217"/>
            <a:ext cx="3317307" cy="369332"/>
          </a:xfrm>
          <a:prstGeom prst="rect">
            <a:avLst/>
          </a:prstGeom>
          <a:solidFill>
            <a:schemeClr val="bg1"/>
          </a:solidFill>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COMPANY SUMMARY</a:t>
            </a:r>
          </a:p>
        </p:txBody>
      </p:sp>
      <p:sp>
        <p:nvSpPr>
          <p:cNvPr id="31" name="TextBox 30">
            <a:extLst>
              <a:ext uri="{FF2B5EF4-FFF2-40B4-BE49-F238E27FC236}">
                <a16:creationId xmlns:a16="http://schemas.microsoft.com/office/drawing/2014/main" id="{8F2C8032-B962-4FE3-93FE-A9DAD9B30088}"/>
              </a:ext>
            </a:extLst>
          </p:cNvPr>
          <p:cNvSpPr txBox="1"/>
          <p:nvPr/>
        </p:nvSpPr>
        <p:spPr>
          <a:xfrm>
            <a:off x="7153928" y="2153955"/>
            <a:ext cx="3943609" cy="369332"/>
          </a:xfrm>
          <a:prstGeom prst="rect">
            <a:avLst/>
          </a:prstGeom>
          <a:solidFill>
            <a:schemeClr val="bg1"/>
          </a:solidFill>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TECHNOLOGY AND RESEARCH</a:t>
            </a:r>
          </a:p>
        </p:txBody>
      </p:sp>
      <p:sp>
        <p:nvSpPr>
          <p:cNvPr id="32" name="TextBox 31">
            <a:extLst>
              <a:ext uri="{FF2B5EF4-FFF2-40B4-BE49-F238E27FC236}">
                <a16:creationId xmlns:a16="http://schemas.microsoft.com/office/drawing/2014/main" id="{BB1249D9-1395-4E0F-8BFC-A11320D82A46}"/>
              </a:ext>
            </a:extLst>
          </p:cNvPr>
          <p:cNvSpPr txBox="1"/>
          <p:nvPr/>
        </p:nvSpPr>
        <p:spPr>
          <a:xfrm>
            <a:off x="7150666" y="1315625"/>
            <a:ext cx="3943609" cy="369332"/>
          </a:xfrm>
          <a:prstGeom prst="rect">
            <a:avLst/>
          </a:prstGeom>
          <a:solidFill>
            <a:schemeClr val="bg1"/>
          </a:solidFill>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MARKET ANALYSIS</a:t>
            </a:r>
          </a:p>
        </p:txBody>
      </p:sp>
      <p:sp>
        <p:nvSpPr>
          <p:cNvPr id="33" name="TextBox 32">
            <a:extLst>
              <a:ext uri="{FF2B5EF4-FFF2-40B4-BE49-F238E27FC236}">
                <a16:creationId xmlns:a16="http://schemas.microsoft.com/office/drawing/2014/main" id="{E6F07769-5273-42DB-BA8B-18425FB8E89E}"/>
              </a:ext>
            </a:extLst>
          </p:cNvPr>
          <p:cNvSpPr txBox="1"/>
          <p:nvPr/>
        </p:nvSpPr>
        <p:spPr>
          <a:xfrm>
            <a:off x="7150666" y="3068616"/>
            <a:ext cx="4016678" cy="369332"/>
          </a:xfrm>
          <a:prstGeom prst="rect">
            <a:avLst/>
          </a:prstGeom>
          <a:solidFill>
            <a:schemeClr val="bg1"/>
          </a:solidFill>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FINANCIAL PLAN</a:t>
            </a:r>
          </a:p>
        </p:txBody>
      </p:sp>
      <p:sp>
        <p:nvSpPr>
          <p:cNvPr id="34" name="Text Placeholder 33"/>
          <p:cNvSpPr>
            <a:spLocks noGrp="1"/>
          </p:cNvSpPr>
          <p:nvPr>
            <p:ph type="body" sz="quarter" idx="10"/>
          </p:nvPr>
        </p:nvSpPr>
        <p:spPr>
          <a:xfrm>
            <a:off x="262405" y="327285"/>
            <a:ext cx="11573197" cy="724247"/>
          </a:xfrm>
        </p:spPr>
        <p:txBody>
          <a:bodyPr/>
          <a:lstStyle/>
          <a:p>
            <a:r>
              <a:rPr lang="en-IN" dirty="0">
                <a:solidFill>
                  <a:schemeClr val="tx1"/>
                </a:solidFill>
                <a:latin typeface="Baskerville Old Face" panose="02020602080505020303" pitchFamily="18" charset="0"/>
                <a:cs typeface="Aparajita" panose="02020603050405020304" pitchFamily="18" charset="0"/>
              </a:rPr>
              <a:t>TABLE OF CONTENTS</a:t>
            </a:r>
            <a:endParaRPr lang="en-IN" dirty="0">
              <a:solidFill>
                <a:schemeClr val="tx1"/>
              </a:solidFill>
              <a:latin typeface="Baskerville Old Face" panose="02020602080505020303" pitchFamily="18" charset="0"/>
              <a:ea typeface="Microsoft YaHei" panose="020B0503020204020204" pitchFamily="34" charset="-122"/>
              <a:cs typeface="Aparajita" panose="02020603050405020304" pitchFamily="18"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011" y="4024988"/>
            <a:ext cx="2825387" cy="2825387"/>
          </a:xfrm>
          <a:prstGeom prst="rect">
            <a:avLst/>
          </a:prstGeom>
        </p:spPr>
      </p:pic>
      <p:pic>
        <p:nvPicPr>
          <p:cNvPr id="19"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874" y="2039074"/>
            <a:ext cx="599093" cy="599093"/>
          </a:xfrm>
          <a:prstGeom prst="rect">
            <a:avLst/>
          </a:prstGeom>
          <a:effectLst/>
        </p:spPr>
      </p:pic>
      <p:pic>
        <p:nvPicPr>
          <p:cNvPr id="20"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874" y="2953735"/>
            <a:ext cx="599093" cy="599093"/>
          </a:xfrm>
          <a:prstGeom prst="rect">
            <a:avLst/>
          </a:prstGeom>
          <a:effectLst/>
        </p:spPr>
      </p:pic>
      <p:pic>
        <p:nvPicPr>
          <p:cNvPr id="21"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890" y="1207030"/>
            <a:ext cx="599093" cy="599093"/>
          </a:xfrm>
          <a:prstGeom prst="rect">
            <a:avLst/>
          </a:prstGeom>
          <a:effectLst/>
        </p:spPr>
      </p:pic>
      <p:pic>
        <p:nvPicPr>
          <p:cNvPr id="22"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890" y="1998401"/>
            <a:ext cx="599093" cy="599093"/>
          </a:xfrm>
          <a:prstGeom prst="rect">
            <a:avLst/>
          </a:prstGeom>
          <a:effectLst/>
        </p:spPr>
      </p:pic>
      <p:pic>
        <p:nvPicPr>
          <p:cNvPr id="23"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890" y="2926435"/>
            <a:ext cx="599093" cy="599093"/>
          </a:xfrm>
          <a:prstGeom prst="rect">
            <a:avLst/>
          </a:prstGeom>
          <a:effectLst/>
        </p:spPr>
      </p:pic>
    </p:spTree>
    <p:extLst>
      <p:ext uri="{BB962C8B-B14F-4D97-AF65-F5344CB8AC3E}">
        <p14:creationId xmlns:p14="http://schemas.microsoft.com/office/powerpoint/2010/main" val="2737942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3" name="Picture 2">
            <a:extLst>
              <a:ext uri="{FF2B5EF4-FFF2-40B4-BE49-F238E27FC236}">
                <a16:creationId xmlns:a16="http://schemas.microsoft.com/office/drawing/2014/main" id="{0EBB5A9F-3DEA-6844-9A19-F611C133D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4" y="7625"/>
            <a:ext cx="12222754" cy="6850375"/>
          </a:xfrm>
          <a:prstGeom prst="rect">
            <a:avLst/>
          </a:prstGeom>
        </p:spPr>
      </p:pic>
      <p:sp>
        <p:nvSpPr>
          <p:cNvPr id="130" name="Google Shape;130;p17"/>
          <p:cNvSpPr txBox="1">
            <a:spLocks noGrp="1"/>
          </p:cNvSpPr>
          <p:nvPr>
            <p:ph type="title"/>
          </p:nvPr>
        </p:nvSpPr>
        <p:spPr>
          <a:xfrm>
            <a:off x="1088148" y="2525455"/>
            <a:ext cx="4824972" cy="662800"/>
          </a:xfrm>
          <a:prstGeom prst="rect">
            <a:avLst/>
          </a:prstGeom>
        </p:spPr>
        <p:txBody>
          <a:bodyPr spcFirstLastPara="1" wrap="square" lIns="0" tIns="0" rIns="0" bIns="0" anchor="t" anchorCtr="0">
            <a:noAutofit/>
          </a:bodyPr>
          <a:lstStyle/>
          <a:p>
            <a:pPr lvl="0"/>
            <a:r>
              <a:rPr lang="en-GB" dirty="0"/>
              <a:t>Objectives</a:t>
            </a:r>
            <a:endParaRPr dirty="0"/>
          </a:p>
        </p:txBody>
      </p:sp>
      <p:sp>
        <p:nvSpPr>
          <p:cNvPr id="131" name="Google Shape;131;p17"/>
          <p:cNvSpPr txBox="1">
            <a:spLocks noGrp="1"/>
          </p:cNvSpPr>
          <p:nvPr>
            <p:ph type="body" idx="1"/>
          </p:nvPr>
        </p:nvSpPr>
        <p:spPr>
          <a:xfrm>
            <a:off x="922686" y="3537779"/>
            <a:ext cx="5173314" cy="3680000"/>
          </a:xfrm>
          <a:prstGeom prst="rect">
            <a:avLst/>
          </a:prstGeom>
        </p:spPr>
        <p:txBody>
          <a:bodyPr spcFirstLastPara="1" wrap="square" lIns="0" tIns="0" rIns="0" bIns="0" anchor="t" anchorCtr="0">
            <a:noAutofit/>
          </a:bodyPr>
          <a:lstStyle/>
          <a:p>
            <a:pPr lvl="0"/>
            <a:r>
              <a:rPr lang="en-GB" sz="2400" dirty="0"/>
              <a:t>Spread of science and culture</a:t>
            </a:r>
            <a:endParaRPr sz="2400" dirty="0"/>
          </a:p>
          <a:p>
            <a:pPr>
              <a:spcBef>
                <a:spcPts val="1333"/>
              </a:spcBef>
            </a:pPr>
            <a:r>
              <a:rPr lang="en-GB" sz="2400" dirty="0"/>
              <a:t>Consistency in Research and Development</a:t>
            </a:r>
            <a:endParaRPr sz="2400" dirty="0"/>
          </a:p>
          <a:p>
            <a:pPr>
              <a:spcBef>
                <a:spcPts val="1333"/>
              </a:spcBef>
            </a:pPr>
            <a:r>
              <a:rPr lang="en-GB" sz="2400" dirty="0"/>
              <a:t>Technology Transfer and Training</a:t>
            </a:r>
          </a:p>
          <a:p>
            <a:pPr>
              <a:spcBef>
                <a:spcPts val="1333"/>
              </a:spcBef>
            </a:pPr>
            <a:r>
              <a:rPr lang="en-GB" sz="2400" dirty="0"/>
              <a:t>Industrial cooperation</a:t>
            </a:r>
          </a:p>
          <a:p>
            <a:pPr>
              <a:spcBef>
                <a:spcPts val="1333"/>
              </a:spcBef>
            </a:pPr>
            <a:endParaRPr sz="2400" dirty="0"/>
          </a:p>
          <a:p>
            <a:pPr marL="0" indent="0">
              <a:spcBef>
                <a:spcPts val="1333"/>
              </a:spcBef>
              <a:spcAft>
                <a:spcPts val="1333"/>
              </a:spcAft>
              <a:buNone/>
            </a:pPr>
            <a:endParaRPr sz="2400" dirty="0"/>
          </a:p>
        </p:txBody>
      </p:sp>
      <p:sp>
        <p:nvSpPr>
          <p:cNvPr id="132" name="Google Shape;132;p1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algn="r"/>
            <a:fld id="{00000000-1234-1234-1234-123412341234}" type="slidenum">
              <a:rPr lang="en"/>
              <a:pPr algn="r"/>
              <a:t>5</a:t>
            </a:fld>
            <a:endParaRPr/>
          </a:p>
        </p:txBody>
      </p:sp>
      <p:sp>
        <p:nvSpPr>
          <p:cNvPr id="5" name="Google Shape;130;p17"/>
          <p:cNvSpPr txBox="1">
            <a:spLocks/>
          </p:cNvSpPr>
          <p:nvPr/>
        </p:nvSpPr>
        <p:spPr>
          <a:xfrm>
            <a:off x="6378605" y="2525455"/>
            <a:ext cx="4824972" cy="662800"/>
          </a:xfrm>
          <a:prstGeom prst="rect">
            <a:avLst/>
          </a:prstGeom>
        </p:spPr>
        <p:txBody>
          <a:bodyPr spcFirstLastPara="1" wrap="square" lIns="0" tIns="0" rIns="0" bIns="0" anchor="t" anchorCtr="0">
            <a:no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GB" dirty="0"/>
              <a:t>Strategy</a:t>
            </a:r>
          </a:p>
        </p:txBody>
      </p:sp>
      <p:sp>
        <p:nvSpPr>
          <p:cNvPr id="6" name="Google Shape;131;p17"/>
          <p:cNvSpPr txBox="1">
            <a:spLocks/>
          </p:cNvSpPr>
          <p:nvPr/>
        </p:nvSpPr>
        <p:spPr>
          <a:xfrm>
            <a:off x="6378605" y="3537779"/>
            <a:ext cx="5173314" cy="3680000"/>
          </a:xfrm>
          <a:prstGeom prst="rect">
            <a:avLst/>
          </a:prstGeom>
        </p:spPr>
        <p:txBody>
          <a:bodyPr spcFirstLastPara="1" wrap="square" lIns="0" tIns="0" rIns="0" bIns="0" anchor="t" anchorCtr="0">
            <a:noAutofit/>
          </a:bodyPr>
          <a:lstStyle>
            <a:lvl1pPr marL="609585" lvl="0" indent="-507987" algn="l" defTabSz="914400" rtl="0" eaLnBrk="1" latinLnBrk="0" hangingPunct="1">
              <a:lnSpc>
                <a:spcPct val="90000"/>
              </a:lnSpc>
              <a:spcBef>
                <a:spcPts val="0"/>
              </a:spcBef>
              <a:spcAft>
                <a:spcPts val="0"/>
              </a:spcAft>
              <a:buSzPts val="2400"/>
              <a:buFont typeface="Arial" panose="020B0604020202020204" pitchFamily="34" charset="0"/>
              <a:buChar char="⦿"/>
              <a:defRPr sz="2800" kern="1200">
                <a:solidFill>
                  <a:schemeClr val="tx1"/>
                </a:solidFill>
                <a:latin typeface="+mn-lt"/>
                <a:ea typeface="+mn-ea"/>
                <a:cs typeface="+mn-cs"/>
              </a:defRPr>
            </a:lvl1pPr>
            <a:lvl2pPr marL="1219170" lvl="1" indent="-507987" algn="l" defTabSz="914400" rtl="0" eaLnBrk="1" latinLnBrk="0" hangingPunct="1">
              <a:lnSpc>
                <a:spcPct val="90000"/>
              </a:lnSpc>
              <a:spcBef>
                <a:spcPts val="1333"/>
              </a:spcBef>
              <a:spcAft>
                <a:spcPts val="0"/>
              </a:spcAft>
              <a:buSzPts val="2400"/>
              <a:buFont typeface="Arial" panose="020B0604020202020204" pitchFamily="34" charset="0"/>
              <a:buChar char="⌾"/>
              <a:defRPr sz="2400" kern="1200">
                <a:solidFill>
                  <a:schemeClr val="tx1"/>
                </a:solidFill>
                <a:latin typeface="+mn-lt"/>
                <a:ea typeface="+mn-ea"/>
                <a:cs typeface="+mn-cs"/>
              </a:defRPr>
            </a:lvl2pPr>
            <a:lvl3pPr marL="1828754" lvl="2" indent="-507987" algn="l" defTabSz="914400" rtl="0" eaLnBrk="1" latinLnBrk="0" hangingPunct="1">
              <a:lnSpc>
                <a:spcPct val="90000"/>
              </a:lnSpc>
              <a:spcBef>
                <a:spcPts val="1333"/>
              </a:spcBef>
              <a:spcAft>
                <a:spcPts val="0"/>
              </a:spcAft>
              <a:buSzPts val="2400"/>
              <a:buFont typeface="Arial" panose="020B0604020202020204" pitchFamily="34" charset="0"/>
              <a:buChar char="•"/>
              <a:defRPr sz="2000" kern="1200">
                <a:solidFill>
                  <a:schemeClr val="tx1"/>
                </a:solidFill>
                <a:latin typeface="+mn-lt"/>
                <a:ea typeface="+mn-ea"/>
                <a:cs typeface="+mn-cs"/>
              </a:defRPr>
            </a:lvl3pPr>
            <a:lvl4pPr marL="2438339" lvl="3" indent="-507987" algn="l" defTabSz="914400" rtl="0" eaLnBrk="1" latinLnBrk="0" hangingPunct="1">
              <a:lnSpc>
                <a:spcPct val="90000"/>
              </a:lnSpc>
              <a:spcBef>
                <a:spcPts val="1333"/>
              </a:spcBef>
              <a:spcAft>
                <a:spcPts val="0"/>
              </a:spcAft>
              <a:buSzPts val="2400"/>
              <a:buFont typeface="Arial" panose="020B0604020202020204" pitchFamily="34" charset="0"/>
              <a:buChar char="●"/>
              <a:defRPr sz="1800" kern="1200">
                <a:solidFill>
                  <a:schemeClr val="tx1"/>
                </a:solidFill>
                <a:latin typeface="+mn-lt"/>
                <a:ea typeface="+mn-ea"/>
                <a:cs typeface="+mn-cs"/>
              </a:defRPr>
            </a:lvl4pPr>
            <a:lvl5pPr marL="3047924" lvl="4" indent="-507987" algn="l" defTabSz="914400" rtl="0" eaLnBrk="1" latinLnBrk="0" hangingPunct="1">
              <a:lnSpc>
                <a:spcPct val="90000"/>
              </a:lnSpc>
              <a:spcBef>
                <a:spcPts val="1333"/>
              </a:spcBef>
              <a:spcAft>
                <a:spcPts val="0"/>
              </a:spcAft>
              <a:buSzPts val="2400"/>
              <a:buFont typeface="Arial" panose="020B0604020202020204" pitchFamily="34" charset="0"/>
              <a:buChar char="○"/>
              <a:defRPr sz="1800" kern="1200">
                <a:solidFill>
                  <a:schemeClr val="tx1"/>
                </a:solidFill>
                <a:latin typeface="+mn-lt"/>
                <a:ea typeface="+mn-ea"/>
                <a:cs typeface="+mn-cs"/>
              </a:defRPr>
            </a:lvl5pPr>
            <a:lvl6pPr marL="3657509" lvl="5" indent="-507987" algn="l" defTabSz="914400" rtl="0" eaLnBrk="1" latinLnBrk="0" hangingPunct="1">
              <a:lnSpc>
                <a:spcPct val="90000"/>
              </a:lnSpc>
              <a:spcBef>
                <a:spcPts val="1333"/>
              </a:spcBef>
              <a:spcAft>
                <a:spcPts val="0"/>
              </a:spcAft>
              <a:buSzPts val="2400"/>
              <a:buFont typeface="Arial" panose="020B0604020202020204" pitchFamily="34" charset="0"/>
              <a:buChar char="■"/>
              <a:defRPr sz="1800" kern="1200">
                <a:solidFill>
                  <a:schemeClr val="tx1"/>
                </a:solidFill>
                <a:latin typeface="+mn-lt"/>
                <a:ea typeface="+mn-ea"/>
                <a:cs typeface="+mn-cs"/>
              </a:defRPr>
            </a:lvl6pPr>
            <a:lvl7pPr marL="4267093" lvl="6" indent="-507987" algn="l" defTabSz="914400" rtl="0" eaLnBrk="1" latinLnBrk="0" hangingPunct="1">
              <a:lnSpc>
                <a:spcPct val="90000"/>
              </a:lnSpc>
              <a:spcBef>
                <a:spcPts val="1333"/>
              </a:spcBef>
              <a:spcAft>
                <a:spcPts val="0"/>
              </a:spcAft>
              <a:buSzPts val="2400"/>
              <a:buFont typeface="Arial" panose="020B0604020202020204" pitchFamily="34" charset="0"/>
              <a:buChar char="●"/>
              <a:defRPr sz="1800" kern="1200">
                <a:solidFill>
                  <a:schemeClr val="tx1"/>
                </a:solidFill>
                <a:latin typeface="+mn-lt"/>
                <a:ea typeface="+mn-ea"/>
                <a:cs typeface="+mn-cs"/>
              </a:defRPr>
            </a:lvl7pPr>
            <a:lvl8pPr marL="4876678" lvl="7" indent="-507987" algn="l" defTabSz="914400" rtl="0" eaLnBrk="1" latinLnBrk="0" hangingPunct="1">
              <a:lnSpc>
                <a:spcPct val="90000"/>
              </a:lnSpc>
              <a:spcBef>
                <a:spcPts val="1333"/>
              </a:spcBef>
              <a:spcAft>
                <a:spcPts val="0"/>
              </a:spcAft>
              <a:buSzPts val="2400"/>
              <a:buFont typeface="Arial" panose="020B0604020202020204" pitchFamily="34" charset="0"/>
              <a:buChar char="○"/>
              <a:defRPr sz="1800" kern="1200">
                <a:solidFill>
                  <a:schemeClr val="tx1"/>
                </a:solidFill>
                <a:latin typeface="+mn-lt"/>
                <a:ea typeface="+mn-ea"/>
                <a:cs typeface="+mn-cs"/>
              </a:defRPr>
            </a:lvl8pPr>
            <a:lvl9pPr marL="5486263" lvl="8" indent="-507987" algn="l" defTabSz="914400" rtl="0" eaLnBrk="1" latinLnBrk="0" hangingPunct="1">
              <a:lnSpc>
                <a:spcPct val="90000"/>
              </a:lnSpc>
              <a:spcBef>
                <a:spcPts val="1333"/>
              </a:spcBef>
              <a:spcAft>
                <a:spcPts val="1333"/>
              </a:spcAft>
              <a:buSzPts val="2400"/>
              <a:buFont typeface="Arial" panose="020B0604020202020204" pitchFamily="34" charset="0"/>
              <a:buChar char="■"/>
              <a:defRPr sz="1800" kern="1200">
                <a:solidFill>
                  <a:schemeClr val="tx1"/>
                </a:solidFill>
                <a:latin typeface="+mn-lt"/>
                <a:ea typeface="+mn-ea"/>
                <a:cs typeface="+mn-cs"/>
              </a:defRPr>
            </a:lvl9pPr>
          </a:lstStyle>
          <a:p>
            <a:r>
              <a:rPr lang="en-US" sz="2400" dirty="0">
                <a:ea typeface="+mn-lt"/>
                <a:cs typeface="+mn-lt"/>
              </a:rPr>
              <a:t>Military &amp; Security Robot</a:t>
            </a:r>
            <a:endParaRPr lang="en-GB" sz="2400" dirty="0"/>
          </a:p>
          <a:p>
            <a:pPr>
              <a:spcBef>
                <a:spcPts val="1333"/>
              </a:spcBef>
            </a:pPr>
            <a:r>
              <a:rPr lang="en-US" sz="2400" dirty="0">
                <a:ea typeface="+mn-lt"/>
                <a:cs typeface="+mn-lt"/>
              </a:rPr>
              <a:t>Intelligent Humanoid Robot.</a:t>
            </a:r>
            <a:endParaRPr lang="en-GB" sz="2400" dirty="0"/>
          </a:p>
          <a:p>
            <a:pPr>
              <a:spcBef>
                <a:spcPts val="1333"/>
              </a:spcBef>
            </a:pPr>
            <a:r>
              <a:rPr lang="en-US" sz="2400" dirty="0">
                <a:cs typeface="Arial"/>
              </a:rPr>
              <a:t>Business Roadmap into military and defense services.</a:t>
            </a:r>
            <a:endParaRPr lang="en-GB" sz="2400" dirty="0"/>
          </a:p>
          <a:p>
            <a:pPr>
              <a:spcBef>
                <a:spcPts val="1333"/>
              </a:spcBef>
            </a:pPr>
            <a:endParaRPr lang="en-GB" sz="2400" dirty="0"/>
          </a:p>
          <a:p>
            <a:pPr marL="0" indent="0">
              <a:spcBef>
                <a:spcPts val="1333"/>
              </a:spcBef>
              <a:spcAft>
                <a:spcPts val="1333"/>
              </a:spcAft>
              <a:buFont typeface="Arial" panose="020B0604020202020204" pitchFamily="34" charset="0"/>
              <a:buNone/>
            </a:pPr>
            <a:endParaRPr lang="en-GB" sz="2400" dirty="0"/>
          </a:p>
        </p:txBody>
      </p:sp>
      <p:sp>
        <p:nvSpPr>
          <p:cNvPr id="4" name="TextBox 3">
            <a:extLst>
              <a:ext uri="{FF2B5EF4-FFF2-40B4-BE49-F238E27FC236}">
                <a16:creationId xmlns:a16="http://schemas.microsoft.com/office/drawing/2014/main" id="{45442CB5-E4D3-EB44-A6EB-492D21B4FE21}"/>
              </a:ext>
            </a:extLst>
          </p:cNvPr>
          <p:cNvSpPr txBox="1"/>
          <p:nvPr/>
        </p:nvSpPr>
        <p:spPr>
          <a:xfrm>
            <a:off x="5166094" y="2694024"/>
            <a:ext cx="1828800" cy="1828800"/>
          </a:xfrm>
          <a:prstGeom prst="rect">
            <a:avLst/>
          </a:prstGeom>
          <a:noFill/>
        </p:spPr>
        <p:txBody>
          <a:bodyPr wrap="square" rtlCol="0">
            <a:spAutoFit/>
          </a:bodyPr>
          <a:lstStyle/>
          <a:p>
            <a:pPr algn="l"/>
            <a:endParaRPr lang="en-US"/>
          </a:p>
        </p:txBody>
      </p:sp>
      <p:sp>
        <p:nvSpPr>
          <p:cNvPr id="8" name="TextBox 7">
            <a:extLst>
              <a:ext uri="{FF2B5EF4-FFF2-40B4-BE49-F238E27FC236}">
                <a16:creationId xmlns:a16="http://schemas.microsoft.com/office/drawing/2014/main" id="{1AA199C8-B057-2347-97DC-F89636A4B2E3}"/>
              </a:ext>
            </a:extLst>
          </p:cNvPr>
          <p:cNvSpPr txBox="1"/>
          <p:nvPr/>
        </p:nvSpPr>
        <p:spPr>
          <a:xfrm>
            <a:off x="647905" y="510828"/>
            <a:ext cx="6642278" cy="769441"/>
          </a:xfrm>
          <a:prstGeom prst="rect">
            <a:avLst/>
          </a:prstGeom>
          <a:noFill/>
        </p:spPr>
        <p:txBody>
          <a:bodyPr wrap="square" lIns="91440" tIns="45720" rIns="91440" bIns="45720" rtlCol="0" anchor="ctr">
            <a:spAutoFit/>
          </a:bodyPr>
          <a:lstStyle/>
          <a:p>
            <a:r>
              <a:rPr lang="en-US" altLang="ko-KR" sz="4400" b="1" dirty="0">
                <a:latin typeface="PMingLiU-ExtB"/>
                <a:ea typeface="맑은 고딕"/>
                <a:cs typeface="Calibri Light"/>
              </a:rPr>
              <a:t>EXECUTIVE SUMMARY</a:t>
            </a:r>
            <a:endParaRPr lang="en-US" altLang="ko-KR" sz="4400" b="1" dirty="0">
              <a:latin typeface="PMingLiU-ExtB"/>
              <a:cs typeface="Calibri Light"/>
            </a:endParaRPr>
          </a:p>
        </p:txBody>
      </p:sp>
    </p:spTree>
    <p:extLst>
      <p:ext uri="{BB962C8B-B14F-4D97-AF65-F5344CB8AC3E}">
        <p14:creationId xmlns:p14="http://schemas.microsoft.com/office/powerpoint/2010/main" val="3808471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81CFCD1-2B72-F44E-A4CA-3F7CA2E787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40420" y="2182200"/>
            <a:ext cx="3804455" cy="3779473"/>
          </a:xfrm>
          <a:prstGeom prst="rect">
            <a:avLst/>
          </a:prstGeom>
        </p:spPr>
      </p:pic>
      <p:pic>
        <p:nvPicPr>
          <p:cNvPr id="2" name="Picture 2">
            <a:extLst>
              <a:ext uri="{FF2B5EF4-FFF2-40B4-BE49-F238E27FC236}">
                <a16:creationId xmlns:a16="http://schemas.microsoft.com/office/drawing/2014/main" id="{0BDFE0E0-86DD-F74B-AA8F-CFB1C9077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79"/>
            <a:ext cx="12191999" cy="6823921"/>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p:spPr>
      </p:pic>
      <p:sp>
        <p:nvSpPr>
          <p:cNvPr id="110" name="TextBox 109">
            <a:extLst>
              <a:ext uri="{FF2B5EF4-FFF2-40B4-BE49-F238E27FC236}">
                <a16:creationId xmlns:a16="http://schemas.microsoft.com/office/drawing/2014/main" id="{845BB924-18E8-4103-83DE-372264F62280}"/>
              </a:ext>
            </a:extLst>
          </p:cNvPr>
          <p:cNvSpPr txBox="1"/>
          <p:nvPr/>
        </p:nvSpPr>
        <p:spPr>
          <a:xfrm>
            <a:off x="1336712" y="1025494"/>
            <a:ext cx="3732743" cy="634020"/>
          </a:xfrm>
          <a:prstGeom prst="rect">
            <a:avLst/>
          </a:prstGeom>
          <a:noFill/>
        </p:spPr>
        <p:txBody>
          <a:bodyPr wrap="square" lIns="91440" tIns="45720" rIns="91440" bIns="45720" rtlCol="0" anchor="t">
            <a:spAutoFit/>
          </a:bodyPr>
          <a:lstStyle/>
          <a:p>
            <a:pPr>
              <a:lnSpc>
                <a:spcPct val="80000"/>
              </a:lnSpc>
            </a:pPr>
            <a:r>
              <a:rPr lang="en-US" altLang="ko-KR" sz="4400" dirty="0">
                <a:cs typeface="Arial"/>
              </a:rPr>
              <a:t>MISSION</a:t>
            </a:r>
            <a:endParaRPr lang="en-US" altLang="ko-KR" sz="4400" dirty="0">
              <a:cs typeface="Arial" pitchFamily="34" charset="0"/>
            </a:endParaRPr>
          </a:p>
        </p:txBody>
      </p:sp>
      <p:sp>
        <p:nvSpPr>
          <p:cNvPr id="111" name="TextBox 110">
            <a:extLst>
              <a:ext uri="{FF2B5EF4-FFF2-40B4-BE49-F238E27FC236}">
                <a16:creationId xmlns:a16="http://schemas.microsoft.com/office/drawing/2014/main" id="{73DB9AA1-FE05-497D-9C0E-CE2C2ACA60C2}"/>
              </a:ext>
            </a:extLst>
          </p:cNvPr>
          <p:cNvSpPr txBox="1"/>
          <p:nvPr/>
        </p:nvSpPr>
        <p:spPr>
          <a:xfrm>
            <a:off x="907889" y="2043701"/>
            <a:ext cx="2926441" cy="276999"/>
          </a:xfrm>
          <a:prstGeom prst="rect">
            <a:avLst/>
          </a:prstGeom>
          <a:noFill/>
        </p:spPr>
        <p:txBody>
          <a:bodyPr wrap="square" lIns="91440" tIns="45720" rIns="91440" bIns="45720" rtlCol="0" anchor="t">
            <a:spAutoFit/>
          </a:bodyPr>
          <a:lstStyle/>
          <a:p>
            <a:endParaRPr lang="en-US" altLang="ko-KR" sz="1200" dirty="0">
              <a:solidFill>
                <a:schemeClr val="tx1">
                  <a:lumMod val="85000"/>
                  <a:lumOff val="15000"/>
                </a:schemeClr>
              </a:solidFill>
              <a:cs typeface="Arial" pitchFamily="34" charset="0"/>
            </a:endParaRPr>
          </a:p>
        </p:txBody>
      </p:sp>
      <p:sp>
        <p:nvSpPr>
          <p:cNvPr id="112" name="TextBox 111">
            <a:extLst>
              <a:ext uri="{FF2B5EF4-FFF2-40B4-BE49-F238E27FC236}">
                <a16:creationId xmlns:a16="http://schemas.microsoft.com/office/drawing/2014/main" id="{06151EE4-AA5A-41F5-9493-09BD7E907F83}"/>
              </a:ext>
            </a:extLst>
          </p:cNvPr>
          <p:cNvSpPr txBox="1"/>
          <p:nvPr/>
        </p:nvSpPr>
        <p:spPr>
          <a:xfrm>
            <a:off x="4406090" y="3351290"/>
            <a:ext cx="2926441" cy="276999"/>
          </a:xfrm>
          <a:prstGeom prst="rect">
            <a:avLst/>
          </a:prstGeom>
          <a:noFill/>
        </p:spPr>
        <p:txBody>
          <a:bodyPr wrap="square" lIns="91440" tIns="45720" rIns="91440" bIns="45720" rtlCol="0" anchor="t">
            <a:spAutoFit/>
          </a:bodyPr>
          <a:lstStyle/>
          <a:p>
            <a:endParaRPr lang="en-US" altLang="ko-KR" sz="1200" dirty="0">
              <a:solidFill>
                <a:schemeClr val="tx1">
                  <a:lumMod val="85000"/>
                  <a:lumOff val="15000"/>
                </a:schemeClr>
              </a:solidFill>
              <a:cs typeface="Arial" pitchFamily="34" charset="0"/>
            </a:endParaRPr>
          </a:p>
        </p:txBody>
      </p:sp>
      <p:sp>
        <p:nvSpPr>
          <p:cNvPr id="20" name="TextBox 19">
            <a:extLst>
              <a:ext uri="{FF2B5EF4-FFF2-40B4-BE49-F238E27FC236}">
                <a16:creationId xmlns:a16="http://schemas.microsoft.com/office/drawing/2014/main" id="{717A9066-665C-45CB-A472-E7B11F00B5AC}"/>
              </a:ext>
            </a:extLst>
          </p:cNvPr>
          <p:cNvSpPr txBox="1"/>
          <p:nvPr/>
        </p:nvSpPr>
        <p:spPr>
          <a:xfrm>
            <a:off x="1239086" y="1848934"/>
            <a:ext cx="553024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panose="020F0502020204030204" pitchFamily="34" charset="0"/>
                <a:ea typeface="+mn-lt"/>
                <a:cs typeface="Calibri" panose="020F0502020204030204" pitchFamily="34" charset="0"/>
              </a:rPr>
              <a:t>Our Prime Target is to Develop Intelligent Service Robot such as Military, Security accumulated with Advanced and Strong technology.</a:t>
            </a: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4843500-1D88-B943-9A58-41AAE7E4A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0524" y="1293391"/>
            <a:ext cx="3637621" cy="5289487"/>
          </a:xfrm>
          <a:prstGeom prst="rect">
            <a:avLst/>
          </a:prstGeom>
        </p:spPr>
      </p:pic>
    </p:spTree>
    <p:extLst>
      <p:ext uri="{BB962C8B-B14F-4D97-AF65-F5344CB8AC3E}">
        <p14:creationId xmlns:p14="http://schemas.microsoft.com/office/powerpoint/2010/main" val="3423133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0">
            <a:extLst>
              <a:ext uri="{FF2B5EF4-FFF2-40B4-BE49-F238E27FC236}">
                <a16:creationId xmlns:a16="http://schemas.microsoft.com/office/drawing/2014/main" id="{669643AD-28CB-419B-BEE6-06CDB25C1ACF}"/>
              </a:ext>
            </a:extLst>
          </p:cNvPr>
          <p:cNvSpPr/>
          <p:nvPr/>
        </p:nvSpPr>
        <p:spPr>
          <a:xfrm rot="10800000">
            <a:off x="6984684" y="4856807"/>
            <a:ext cx="1408483" cy="688820"/>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Freeform 29">
            <a:extLst>
              <a:ext uri="{FF2B5EF4-FFF2-40B4-BE49-F238E27FC236}">
                <a16:creationId xmlns:a16="http://schemas.microsoft.com/office/drawing/2014/main" id="{3807A97E-0BAD-470C-AADC-14F20B8D006F}"/>
              </a:ext>
            </a:extLst>
          </p:cNvPr>
          <p:cNvSpPr/>
          <p:nvPr/>
        </p:nvSpPr>
        <p:spPr>
          <a:xfrm>
            <a:off x="3750386" y="2293796"/>
            <a:ext cx="1516316" cy="688820"/>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06433859-D176-46A4-AF50-510090AA5349}"/>
              </a:ext>
            </a:extLst>
          </p:cNvPr>
          <p:cNvSpPr/>
          <p:nvPr/>
        </p:nvSpPr>
        <p:spPr>
          <a:xfrm>
            <a:off x="4870054" y="2660790"/>
            <a:ext cx="2460744" cy="246074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Oval 5">
            <a:extLst>
              <a:ext uri="{FF2B5EF4-FFF2-40B4-BE49-F238E27FC236}">
                <a16:creationId xmlns:a16="http://schemas.microsoft.com/office/drawing/2014/main" id="{D03913B7-0476-47DE-9BC6-E417EC8FF246}"/>
              </a:ext>
            </a:extLst>
          </p:cNvPr>
          <p:cNvSpPr/>
          <p:nvPr/>
        </p:nvSpPr>
        <p:spPr>
          <a:xfrm>
            <a:off x="5116130" y="2906866"/>
            <a:ext cx="1968594" cy="1968594"/>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467EC1A7-D597-412C-B0B7-4D3836088150}"/>
              </a:ext>
            </a:extLst>
          </p:cNvPr>
          <p:cNvSpPr/>
          <p:nvPr/>
        </p:nvSpPr>
        <p:spPr>
          <a:xfrm>
            <a:off x="5362205" y="3152941"/>
            <a:ext cx="1476445" cy="1476445"/>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7">
            <a:extLst>
              <a:ext uri="{FF2B5EF4-FFF2-40B4-BE49-F238E27FC236}">
                <a16:creationId xmlns:a16="http://schemas.microsoft.com/office/drawing/2014/main" id="{0D21D841-BA0C-4161-9F7F-0D72BE8D3A34}"/>
              </a:ext>
            </a:extLst>
          </p:cNvPr>
          <p:cNvSpPr/>
          <p:nvPr/>
        </p:nvSpPr>
        <p:spPr>
          <a:xfrm>
            <a:off x="6787120" y="2777498"/>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Oval 8">
            <a:extLst>
              <a:ext uri="{FF2B5EF4-FFF2-40B4-BE49-F238E27FC236}">
                <a16:creationId xmlns:a16="http://schemas.microsoft.com/office/drawing/2014/main" id="{3CC6D5E0-D1B6-4507-9DD2-99814B3785D7}"/>
              </a:ext>
            </a:extLst>
          </p:cNvPr>
          <p:cNvSpPr/>
          <p:nvPr/>
        </p:nvSpPr>
        <p:spPr>
          <a:xfrm>
            <a:off x="6787120" y="4568008"/>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B084F28C-6F93-4038-A31D-2F85AA47D6B8}"/>
              </a:ext>
            </a:extLst>
          </p:cNvPr>
          <p:cNvSpPr/>
          <p:nvPr/>
        </p:nvSpPr>
        <p:spPr>
          <a:xfrm>
            <a:off x="5033564" y="4568008"/>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 name="Oval 10">
            <a:extLst>
              <a:ext uri="{FF2B5EF4-FFF2-40B4-BE49-F238E27FC236}">
                <a16:creationId xmlns:a16="http://schemas.microsoft.com/office/drawing/2014/main" id="{5FE4D8B2-17E1-4FC8-8369-33FB502822F7}"/>
              </a:ext>
            </a:extLst>
          </p:cNvPr>
          <p:cNvSpPr/>
          <p:nvPr/>
        </p:nvSpPr>
        <p:spPr>
          <a:xfrm>
            <a:off x="5033564" y="2777498"/>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2" name="Group 11">
            <a:extLst>
              <a:ext uri="{FF2B5EF4-FFF2-40B4-BE49-F238E27FC236}">
                <a16:creationId xmlns:a16="http://schemas.microsoft.com/office/drawing/2014/main" id="{63A01249-9B34-4761-AA88-C2F509C77A32}"/>
              </a:ext>
            </a:extLst>
          </p:cNvPr>
          <p:cNvGrpSpPr/>
          <p:nvPr/>
        </p:nvGrpSpPr>
        <p:grpSpPr>
          <a:xfrm>
            <a:off x="8403681" y="1791108"/>
            <a:ext cx="984297" cy="984297"/>
            <a:chOff x="6657557" y="1620255"/>
            <a:chExt cx="911927" cy="911927"/>
          </a:xfrm>
        </p:grpSpPr>
        <p:sp>
          <p:nvSpPr>
            <p:cNvPr id="13" name="Oval 12">
              <a:extLst>
                <a:ext uri="{FF2B5EF4-FFF2-40B4-BE49-F238E27FC236}">
                  <a16:creationId xmlns:a16="http://schemas.microsoft.com/office/drawing/2014/main" id="{78C58E5B-C17D-4465-812E-F6B5E42F8E53}"/>
                </a:ext>
              </a:extLst>
            </p:cNvPr>
            <p:cNvSpPr/>
            <p:nvPr/>
          </p:nvSpPr>
          <p:spPr>
            <a:xfrm>
              <a:off x="6657557" y="1620255"/>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 name="Oval 13">
              <a:extLst>
                <a:ext uri="{FF2B5EF4-FFF2-40B4-BE49-F238E27FC236}">
                  <a16:creationId xmlns:a16="http://schemas.microsoft.com/office/drawing/2014/main" id="{7F72CF98-A36B-45B0-A4EE-F7A2D3C0BDC3}"/>
                </a:ext>
              </a:extLst>
            </p:cNvPr>
            <p:cNvSpPr/>
            <p:nvPr/>
          </p:nvSpPr>
          <p:spPr>
            <a:xfrm>
              <a:off x="6733551" y="1696249"/>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5" name="Group 14">
            <a:extLst>
              <a:ext uri="{FF2B5EF4-FFF2-40B4-BE49-F238E27FC236}">
                <a16:creationId xmlns:a16="http://schemas.microsoft.com/office/drawing/2014/main" id="{043C6363-AC46-4E29-92BF-E75CFB874381}"/>
              </a:ext>
            </a:extLst>
          </p:cNvPr>
          <p:cNvGrpSpPr/>
          <p:nvPr/>
        </p:nvGrpSpPr>
        <p:grpSpPr>
          <a:xfrm>
            <a:off x="2804024" y="1791108"/>
            <a:ext cx="984297" cy="984297"/>
            <a:chOff x="1837163" y="4852588"/>
            <a:chExt cx="911927" cy="911927"/>
          </a:xfrm>
        </p:grpSpPr>
        <p:sp>
          <p:nvSpPr>
            <p:cNvPr id="16" name="Oval 15">
              <a:extLst>
                <a:ext uri="{FF2B5EF4-FFF2-40B4-BE49-F238E27FC236}">
                  <a16:creationId xmlns:a16="http://schemas.microsoft.com/office/drawing/2014/main" id="{B7139F0A-EDF1-4FD4-8E55-44CB276D6464}"/>
                </a:ext>
              </a:extLst>
            </p:cNvPr>
            <p:cNvSpPr/>
            <p:nvPr/>
          </p:nvSpPr>
          <p:spPr>
            <a:xfrm>
              <a:off x="1837163" y="4852588"/>
              <a:ext cx="911927" cy="9119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Oval 16">
              <a:extLst>
                <a:ext uri="{FF2B5EF4-FFF2-40B4-BE49-F238E27FC236}">
                  <a16:creationId xmlns:a16="http://schemas.microsoft.com/office/drawing/2014/main" id="{EBC8BD62-C890-4586-BF65-6A1F0769C2EF}"/>
                </a:ext>
              </a:extLst>
            </p:cNvPr>
            <p:cNvSpPr/>
            <p:nvPr/>
          </p:nvSpPr>
          <p:spPr>
            <a:xfrm>
              <a:off x="1913156" y="4928582"/>
              <a:ext cx="759939" cy="7599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8" name="Group 17">
            <a:extLst>
              <a:ext uri="{FF2B5EF4-FFF2-40B4-BE49-F238E27FC236}">
                <a16:creationId xmlns:a16="http://schemas.microsoft.com/office/drawing/2014/main" id="{8623E9B8-42BB-4582-99B5-E4DB80A24EFE}"/>
              </a:ext>
            </a:extLst>
          </p:cNvPr>
          <p:cNvGrpSpPr/>
          <p:nvPr/>
        </p:nvGrpSpPr>
        <p:grpSpPr>
          <a:xfrm>
            <a:off x="2804024" y="5051020"/>
            <a:ext cx="984297" cy="984297"/>
            <a:chOff x="1837163" y="4852588"/>
            <a:chExt cx="911927" cy="911927"/>
          </a:xfrm>
        </p:grpSpPr>
        <p:sp>
          <p:nvSpPr>
            <p:cNvPr id="19" name="Oval 18">
              <a:extLst>
                <a:ext uri="{FF2B5EF4-FFF2-40B4-BE49-F238E27FC236}">
                  <a16:creationId xmlns:a16="http://schemas.microsoft.com/office/drawing/2014/main" id="{6A11CE4C-F028-4924-A56C-634C74796614}"/>
                </a:ext>
              </a:extLst>
            </p:cNvPr>
            <p:cNvSpPr/>
            <p:nvPr/>
          </p:nvSpPr>
          <p:spPr>
            <a:xfrm>
              <a:off x="1837163" y="4852588"/>
              <a:ext cx="911927" cy="9119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0" name="Oval 19">
              <a:extLst>
                <a:ext uri="{FF2B5EF4-FFF2-40B4-BE49-F238E27FC236}">
                  <a16:creationId xmlns:a16="http://schemas.microsoft.com/office/drawing/2014/main" id="{F84D6455-2A48-4628-8BFA-90AB450B9BDB}"/>
                </a:ext>
              </a:extLst>
            </p:cNvPr>
            <p:cNvSpPr/>
            <p:nvPr/>
          </p:nvSpPr>
          <p:spPr>
            <a:xfrm>
              <a:off x="1913156" y="4928582"/>
              <a:ext cx="759939" cy="7599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21" name="그룹 2">
            <a:extLst>
              <a:ext uri="{FF2B5EF4-FFF2-40B4-BE49-F238E27FC236}">
                <a16:creationId xmlns:a16="http://schemas.microsoft.com/office/drawing/2014/main" id="{BD8BE0CE-640B-46FD-8075-A22977965B5D}"/>
              </a:ext>
            </a:extLst>
          </p:cNvPr>
          <p:cNvGrpSpPr/>
          <p:nvPr/>
        </p:nvGrpSpPr>
        <p:grpSpPr>
          <a:xfrm>
            <a:off x="8403681" y="5051020"/>
            <a:ext cx="984297" cy="984297"/>
            <a:chOff x="6609996" y="4624904"/>
            <a:chExt cx="911927" cy="911927"/>
          </a:xfrm>
        </p:grpSpPr>
        <p:sp>
          <p:nvSpPr>
            <p:cNvPr id="22" name="Oval 21">
              <a:extLst>
                <a:ext uri="{FF2B5EF4-FFF2-40B4-BE49-F238E27FC236}">
                  <a16:creationId xmlns:a16="http://schemas.microsoft.com/office/drawing/2014/main" id="{A822F918-2C1D-487A-9074-1954361D5DD5}"/>
                </a:ext>
              </a:extLst>
            </p:cNvPr>
            <p:cNvSpPr/>
            <p:nvPr/>
          </p:nvSpPr>
          <p:spPr>
            <a:xfrm>
              <a:off x="6609996" y="4624904"/>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3" name="Oval 22">
              <a:extLst>
                <a:ext uri="{FF2B5EF4-FFF2-40B4-BE49-F238E27FC236}">
                  <a16:creationId xmlns:a16="http://schemas.microsoft.com/office/drawing/2014/main" id="{D5D08EE1-341D-47C4-ACB5-FCD264B642BE}"/>
                </a:ext>
              </a:extLst>
            </p:cNvPr>
            <p:cNvSpPr/>
            <p:nvPr/>
          </p:nvSpPr>
          <p:spPr>
            <a:xfrm>
              <a:off x="6685990" y="4700898"/>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24" name="Oval 23">
            <a:extLst>
              <a:ext uri="{FF2B5EF4-FFF2-40B4-BE49-F238E27FC236}">
                <a16:creationId xmlns:a16="http://schemas.microsoft.com/office/drawing/2014/main" id="{E2C87016-7FB6-4B41-B85A-827BDFC7CC4D}"/>
              </a:ext>
            </a:extLst>
          </p:cNvPr>
          <p:cNvSpPr/>
          <p:nvPr/>
        </p:nvSpPr>
        <p:spPr>
          <a:xfrm>
            <a:off x="4479144" y="3474477"/>
            <a:ext cx="833373" cy="83337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Oval 24">
            <a:extLst>
              <a:ext uri="{FF2B5EF4-FFF2-40B4-BE49-F238E27FC236}">
                <a16:creationId xmlns:a16="http://schemas.microsoft.com/office/drawing/2014/main" id="{32639F5E-2E4E-428B-A017-1EC7D24DB688}"/>
              </a:ext>
            </a:extLst>
          </p:cNvPr>
          <p:cNvSpPr/>
          <p:nvPr/>
        </p:nvSpPr>
        <p:spPr>
          <a:xfrm>
            <a:off x="6889777" y="3474477"/>
            <a:ext cx="833373" cy="83337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Freeform 71">
            <a:extLst>
              <a:ext uri="{FF2B5EF4-FFF2-40B4-BE49-F238E27FC236}">
                <a16:creationId xmlns:a16="http://schemas.microsoft.com/office/drawing/2014/main" id="{E5515D56-FF7C-4753-A229-DBC8175229AF}"/>
              </a:ext>
            </a:extLst>
          </p:cNvPr>
          <p:cNvSpPr/>
          <p:nvPr/>
        </p:nvSpPr>
        <p:spPr>
          <a:xfrm rot="10800000" flipV="1">
            <a:off x="7002302" y="2293796"/>
            <a:ext cx="1390865"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7" name="Freeform 72">
            <a:extLst>
              <a:ext uri="{FF2B5EF4-FFF2-40B4-BE49-F238E27FC236}">
                <a16:creationId xmlns:a16="http://schemas.microsoft.com/office/drawing/2014/main" id="{ED416515-5222-43C8-A1CF-39DA156D4248}"/>
              </a:ext>
            </a:extLst>
          </p:cNvPr>
          <p:cNvSpPr/>
          <p:nvPr/>
        </p:nvSpPr>
        <p:spPr>
          <a:xfrm flipV="1">
            <a:off x="3769353" y="4819934"/>
            <a:ext cx="1497349"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8" name="TextBox 27">
            <a:extLst>
              <a:ext uri="{FF2B5EF4-FFF2-40B4-BE49-F238E27FC236}">
                <a16:creationId xmlns:a16="http://schemas.microsoft.com/office/drawing/2014/main" id="{560C7532-EDD9-4F0E-87D0-82632A496148}"/>
              </a:ext>
            </a:extLst>
          </p:cNvPr>
          <p:cNvSpPr txBox="1"/>
          <p:nvPr/>
        </p:nvSpPr>
        <p:spPr>
          <a:xfrm>
            <a:off x="9584144" y="2129368"/>
            <a:ext cx="1357029" cy="307777"/>
          </a:xfrm>
          <a:prstGeom prst="rect">
            <a:avLst/>
          </a:prstGeom>
          <a:noFill/>
        </p:spPr>
        <p:txBody>
          <a:bodyPr wrap="square" rtlCol="0" anchor="ctr">
            <a:spAutoFit/>
          </a:bodyPr>
          <a:lstStyle/>
          <a:p>
            <a:r>
              <a:rPr lang="en-US" altLang="ko-KR" sz="1400" b="1" dirty="0" smtClean="0">
                <a:solidFill>
                  <a:schemeClr val="accent2"/>
                </a:solidFill>
                <a:cs typeface="Arial" pitchFamily="34" charset="0"/>
              </a:rPr>
              <a:t>Improve</a:t>
            </a:r>
            <a:endParaRPr lang="ko-KR" altLang="en-US" sz="1400" b="1" dirty="0">
              <a:solidFill>
                <a:schemeClr val="accent2"/>
              </a:solidFill>
              <a:cs typeface="Arial" pitchFamily="34" charset="0"/>
            </a:endParaRPr>
          </a:p>
        </p:txBody>
      </p:sp>
      <p:sp>
        <p:nvSpPr>
          <p:cNvPr id="29" name="Rounded Rectangle 53">
            <a:extLst>
              <a:ext uri="{FF2B5EF4-FFF2-40B4-BE49-F238E27FC236}">
                <a16:creationId xmlns:a16="http://schemas.microsoft.com/office/drawing/2014/main" id="{5FF2CE6B-B1F8-45B2-98B4-E731A3B6ECDE}"/>
              </a:ext>
            </a:extLst>
          </p:cNvPr>
          <p:cNvSpPr/>
          <p:nvPr/>
        </p:nvSpPr>
        <p:spPr>
          <a:xfrm>
            <a:off x="8052000" y="3038078"/>
            <a:ext cx="4140000" cy="1728000"/>
          </a:xfrm>
          <a:custGeom>
            <a:avLst/>
            <a:gdLst/>
            <a:ahLst/>
            <a:cxnLst/>
            <a:rect l="l" t="t" r="r" b="b"/>
            <a:pathLst>
              <a:path w="2623756" h="1619848">
                <a:moveTo>
                  <a:pt x="187935" y="0"/>
                </a:moveTo>
                <a:lnTo>
                  <a:pt x="2623756" y="0"/>
                </a:lnTo>
                <a:lnTo>
                  <a:pt x="2623756" y="1619848"/>
                </a:lnTo>
                <a:lnTo>
                  <a:pt x="187935" y="1619848"/>
                </a:lnTo>
                <a:cubicBezTo>
                  <a:pt x="84141" y="1619848"/>
                  <a:pt x="0" y="1535707"/>
                  <a:pt x="0" y="1431913"/>
                </a:cubicBezTo>
                <a:lnTo>
                  <a:pt x="0" y="187935"/>
                </a:lnTo>
                <a:cubicBezTo>
                  <a:pt x="0" y="84141"/>
                  <a:pt x="84141" y="0"/>
                  <a:pt x="187935"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ounded Rectangle 12">
            <a:extLst>
              <a:ext uri="{FF2B5EF4-FFF2-40B4-BE49-F238E27FC236}">
                <a16:creationId xmlns:a16="http://schemas.microsoft.com/office/drawing/2014/main" id="{7BF84A42-6D35-49BF-A757-AF4BB25C674F}"/>
              </a:ext>
            </a:extLst>
          </p:cNvPr>
          <p:cNvSpPr/>
          <p:nvPr/>
        </p:nvSpPr>
        <p:spPr>
          <a:xfrm>
            <a:off x="8852" y="3091934"/>
            <a:ext cx="4140000" cy="1728000"/>
          </a:xfrm>
          <a:custGeom>
            <a:avLst/>
            <a:gdLst/>
            <a:ahLst/>
            <a:cxnLst/>
            <a:rect l="l" t="t" r="r" b="b"/>
            <a:pathLst>
              <a:path w="2543162" h="1619848">
                <a:moveTo>
                  <a:pt x="7407" y="0"/>
                </a:moveTo>
                <a:lnTo>
                  <a:pt x="2355227" y="0"/>
                </a:lnTo>
                <a:cubicBezTo>
                  <a:pt x="2459021" y="0"/>
                  <a:pt x="2543162" y="84141"/>
                  <a:pt x="2543162" y="187935"/>
                </a:cubicBezTo>
                <a:lnTo>
                  <a:pt x="2543162" y="1431913"/>
                </a:lnTo>
                <a:cubicBezTo>
                  <a:pt x="2543162" y="1535707"/>
                  <a:pt x="2459021" y="1619848"/>
                  <a:pt x="2355227" y="1619848"/>
                </a:cubicBezTo>
                <a:lnTo>
                  <a:pt x="7407" y="1619848"/>
                </a:lnTo>
                <a:lnTo>
                  <a:pt x="0" y="1619102"/>
                </a:lnTo>
                <a:lnTo>
                  <a:pt x="0" y="747"/>
                </a:lnTo>
                <a:cubicBezTo>
                  <a:pt x="2442" y="48"/>
                  <a:pt x="4919" y="0"/>
                  <a:pt x="7407"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TextBox 30">
            <a:extLst>
              <a:ext uri="{FF2B5EF4-FFF2-40B4-BE49-F238E27FC236}">
                <a16:creationId xmlns:a16="http://schemas.microsoft.com/office/drawing/2014/main" id="{B02DADCD-2C03-40C4-B716-33C849F8C280}"/>
              </a:ext>
            </a:extLst>
          </p:cNvPr>
          <p:cNvSpPr txBox="1"/>
          <p:nvPr/>
        </p:nvSpPr>
        <p:spPr>
          <a:xfrm>
            <a:off x="5423678" y="3706497"/>
            <a:ext cx="1353496" cy="369332"/>
          </a:xfrm>
          <a:prstGeom prst="rect">
            <a:avLst/>
          </a:prstGeom>
          <a:noFill/>
        </p:spPr>
        <p:txBody>
          <a:bodyPr wrap="square" rtlCol="0" anchor="ctr">
            <a:spAutoFit/>
          </a:bodyPr>
          <a:lstStyle/>
          <a:p>
            <a:pPr algn="ctr"/>
            <a:r>
              <a:rPr lang="en-US" altLang="ko-KR" b="1" dirty="0" err="1" smtClean="0">
                <a:solidFill>
                  <a:schemeClr val="accent4"/>
                </a:solidFill>
                <a:cs typeface="Arial" pitchFamily="34" charset="0"/>
              </a:rPr>
              <a:t>Autobots</a:t>
            </a:r>
            <a:endParaRPr lang="ko-KR" altLang="en-US" b="1" dirty="0">
              <a:solidFill>
                <a:schemeClr val="accent4"/>
              </a:solidFill>
              <a:cs typeface="Arial" pitchFamily="34" charset="0"/>
            </a:endParaRPr>
          </a:p>
        </p:txBody>
      </p:sp>
      <p:sp>
        <p:nvSpPr>
          <p:cNvPr id="32" name="Rectangle 31">
            <a:extLst>
              <a:ext uri="{FF2B5EF4-FFF2-40B4-BE49-F238E27FC236}">
                <a16:creationId xmlns:a16="http://schemas.microsoft.com/office/drawing/2014/main" id="{96BB22C7-B974-4860-9B6A-1A5E3A0AAEAA}"/>
              </a:ext>
            </a:extLst>
          </p:cNvPr>
          <p:cNvSpPr/>
          <p:nvPr/>
        </p:nvSpPr>
        <p:spPr>
          <a:xfrm>
            <a:off x="400099" y="3180067"/>
            <a:ext cx="3388222" cy="1569660"/>
          </a:xfrm>
          <a:prstGeom prst="rect">
            <a:avLst/>
          </a:prstGeom>
        </p:spPr>
        <p:txBody>
          <a:bodyPr wrap="square">
            <a:spAutoFit/>
          </a:bodyPr>
          <a:lstStyle/>
          <a:p>
            <a:pPr algn="r"/>
            <a:r>
              <a:rPr lang="en-GB" sz="1600" dirty="0"/>
              <a:t>Nanorobotics is an emerging technology field creating machines or robots whose components are at or near the scale of a </a:t>
            </a:r>
            <a:r>
              <a:rPr lang="en-GB" sz="1600" dirty="0" err="1" smtClean="0"/>
              <a:t>nanometer</a:t>
            </a:r>
            <a:r>
              <a:rPr lang="en-GB" sz="1600" dirty="0" smtClean="0"/>
              <a:t> and our company give 100% to improve this</a:t>
            </a:r>
            <a:endParaRPr lang="en-US" altLang="ko-KR" sz="1600" dirty="0">
              <a:solidFill>
                <a:schemeClr val="tx1">
                  <a:lumMod val="65000"/>
                  <a:lumOff val="35000"/>
                </a:schemeClr>
              </a:solidFill>
              <a:cs typeface="Arial" pitchFamily="34" charset="0"/>
            </a:endParaRPr>
          </a:p>
        </p:txBody>
      </p:sp>
      <p:sp>
        <p:nvSpPr>
          <p:cNvPr id="33" name="TextBox 32">
            <a:extLst>
              <a:ext uri="{FF2B5EF4-FFF2-40B4-BE49-F238E27FC236}">
                <a16:creationId xmlns:a16="http://schemas.microsoft.com/office/drawing/2014/main" id="{67F766C7-D244-4B97-8F0B-EF686B06AEDD}"/>
              </a:ext>
            </a:extLst>
          </p:cNvPr>
          <p:cNvSpPr txBox="1"/>
          <p:nvPr/>
        </p:nvSpPr>
        <p:spPr>
          <a:xfrm>
            <a:off x="9584144" y="5389280"/>
            <a:ext cx="1357029" cy="307777"/>
          </a:xfrm>
          <a:prstGeom prst="rect">
            <a:avLst/>
          </a:prstGeom>
          <a:noFill/>
        </p:spPr>
        <p:txBody>
          <a:bodyPr wrap="square" rtlCol="0" anchor="ctr">
            <a:spAutoFit/>
          </a:bodyPr>
          <a:lstStyle/>
          <a:p>
            <a:r>
              <a:rPr lang="en-US" altLang="ko-KR" sz="1400" b="1" dirty="0" smtClean="0">
                <a:solidFill>
                  <a:schemeClr val="accent2"/>
                </a:solidFill>
                <a:cs typeface="Arial" pitchFamily="34" charset="0"/>
              </a:rPr>
              <a:t>Connect</a:t>
            </a:r>
            <a:endParaRPr lang="ko-KR" altLang="en-US" sz="1400" b="1" dirty="0">
              <a:solidFill>
                <a:schemeClr val="accent2"/>
              </a:solidFill>
              <a:cs typeface="Arial" pitchFamily="34" charset="0"/>
            </a:endParaRPr>
          </a:p>
        </p:txBody>
      </p:sp>
      <p:sp>
        <p:nvSpPr>
          <p:cNvPr id="34" name="TextBox 33">
            <a:extLst>
              <a:ext uri="{FF2B5EF4-FFF2-40B4-BE49-F238E27FC236}">
                <a16:creationId xmlns:a16="http://schemas.microsoft.com/office/drawing/2014/main" id="{39B99E73-665B-4B5F-AB14-75071FC228CC}"/>
              </a:ext>
            </a:extLst>
          </p:cNvPr>
          <p:cNvSpPr txBox="1"/>
          <p:nvPr/>
        </p:nvSpPr>
        <p:spPr>
          <a:xfrm>
            <a:off x="1250829" y="2129368"/>
            <a:ext cx="1357029" cy="307777"/>
          </a:xfrm>
          <a:prstGeom prst="rect">
            <a:avLst/>
          </a:prstGeom>
          <a:noFill/>
        </p:spPr>
        <p:txBody>
          <a:bodyPr wrap="square" rtlCol="0" anchor="ctr">
            <a:spAutoFit/>
          </a:bodyPr>
          <a:lstStyle/>
          <a:p>
            <a:pPr algn="r"/>
            <a:r>
              <a:rPr lang="en-US" altLang="ko-KR" sz="1400" b="1" dirty="0" smtClean="0">
                <a:solidFill>
                  <a:schemeClr val="accent1"/>
                </a:solidFill>
                <a:cs typeface="Arial" pitchFamily="34" charset="0"/>
              </a:rPr>
              <a:t>Create</a:t>
            </a:r>
            <a:endParaRPr lang="ko-KR" altLang="en-US" sz="1400" b="1" dirty="0">
              <a:solidFill>
                <a:schemeClr val="accent1"/>
              </a:solidFill>
              <a:cs typeface="Arial" pitchFamily="34" charset="0"/>
            </a:endParaRPr>
          </a:p>
        </p:txBody>
      </p:sp>
      <p:sp>
        <p:nvSpPr>
          <p:cNvPr id="35" name="TextBox 34">
            <a:extLst>
              <a:ext uri="{FF2B5EF4-FFF2-40B4-BE49-F238E27FC236}">
                <a16:creationId xmlns:a16="http://schemas.microsoft.com/office/drawing/2014/main" id="{4CD52669-ADC3-4EAF-9307-D16F508833C3}"/>
              </a:ext>
            </a:extLst>
          </p:cNvPr>
          <p:cNvSpPr txBox="1"/>
          <p:nvPr/>
        </p:nvSpPr>
        <p:spPr>
          <a:xfrm>
            <a:off x="1250829" y="5389280"/>
            <a:ext cx="1357029" cy="307777"/>
          </a:xfrm>
          <a:prstGeom prst="rect">
            <a:avLst/>
          </a:prstGeom>
          <a:noFill/>
        </p:spPr>
        <p:txBody>
          <a:bodyPr wrap="square" rtlCol="0" anchor="ctr">
            <a:spAutoFit/>
          </a:bodyPr>
          <a:lstStyle/>
          <a:p>
            <a:pPr algn="r"/>
            <a:r>
              <a:rPr lang="en-US" altLang="ko-KR" sz="1400" b="1" dirty="0" smtClean="0">
                <a:solidFill>
                  <a:schemeClr val="accent1"/>
                </a:solidFill>
                <a:cs typeface="Arial" pitchFamily="34" charset="0"/>
              </a:rPr>
              <a:t>Solve</a:t>
            </a:r>
            <a:endParaRPr lang="ko-KR" altLang="en-US" sz="1400" b="1" dirty="0">
              <a:solidFill>
                <a:schemeClr val="accent1"/>
              </a:solidFill>
              <a:cs typeface="Arial" pitchFamily="34" charset="0"/>
            </a:endParaRPr>
          </a:p>
        </p:txBody>
      </p:sp>
      <p:sp>
        <p:nvSpPr>
          <p:cNvPr id="36" name="Rectangle 35">
            <a:extLst>
              <a:ext uri="{FF2B5EF4-FFF2-40B4-BE49-F238E27FC236}">
                <a16:creationId xmlns:a16="http://schemas.microsoft.com/office/drawing/2014/main" id="{EE1E9700-2485-40C4-85F0-D2A37111BC9F}"/>
              </a:ext>
            </a:extLst>
          </p:cNvPr>
          <p:cNvSpPr/>
          <p:nvPr/>
        </p:nvSpPr>
        <p:spPr>
          <a:xfrm>
            <a:off x="8361689" y="3301914"/>
            <a:ext cx="3191403" cy="1200329"/>
          </a:xfrm>
          <a:prstGeom prst="rect">
            <a:avLst/>
          </a:prstGeom>
        </p:spPr>
        <p:txBody>
          <a:bodyPr wrap="square">
            <a:spAutoFit/>
          </a:bodyPr>
          <a:lstStyle/>
          <a:p>
            <a:r>
              <a:rPr lang="en-GB" dirty="0"/>
              <a:t>Robots can be guided by an external control device or the control may be embedded within.</a:t>
            </a:r>
            <a:endParaRPr lang="en-US" altLang="ko-KR" sz="1200" dirty="0">
              <a:solidFill>
                <a:schemeClr val="tx1">
                  <a:lumMod val="65000"/>
                  <a:lumOff val="35000"/>
                </a:schemeClr>
              </a:solidFill>
              <a:cs typeface="Arial" pitchFamily="34" charset="0"/>
            </a:endParaRPr>
          </a:p>
        </p:txBody>
      </p:sp>
      <p:sp>
        <p:nvSpPr>
          <p:cNvPr id="43" name="Rectangle 7">
            <a:extLst>
              <a:ext uri="{FF2B5EF4-FFF2-40B4-BE49-F238E27FC236}">
                <a16:creationId xmlns:a16="http://schemas.microsoft.com/office/drawing/2014/main" id="{54A44E98-AE07-4A38-8237-77D6B77EA0A4}"/>
              </a:ext>
            </a:extLst>
          </p:cNvPr>
          <p:cNvSpPr/>
          <p:nvPr/>
        </p:nvSpPr>
        <p:spPr>
          <a:xfrm>
            <a:off x="8705842" y="2077637"/>
            <a:ext cx="379974" cy="37997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4" name="Block Arc 14">
            <a:extLst>
              <a:ext uri="{FF2B5EF4-FFF2-40B4-BE49-F238E27FC236}">
                <a16:creationId xmlns:a16="http://schemas.microsoft.com/office/drawing/2014/main" id="{541B740F-3A25-410B-B9EF-B307A5C0B7B4}"/>
              </a:ext>
            </a:extLst>
          </p:cNvPr>
          <p:cNvSpPr/>
          <p:nvPr/>
        </p:nvSpPr>
        <p:spPr>
          <a:xfrm rot="16200000">
            <a:off x="7070834" y="3645311"/>
            <a:ext cx="471257" cy="47156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6" name="Rectangle 18">
            <a:extLst>
              <a:ext uri="{FF2B5EF4-FFF2-40B4-BE49-F238E27FC236}">
                <a16:creationId xmlns:a16="http://schemas.microsoft.com/office/drawing/2014/main" id="{0AC26217-0243-403E-BF0B-4F0026253B24}"/>
              </a:ext>
            </a:extLst>
          </p:cNvPr>
          <p:cNvSpPr/>
          <p:nvPr/>
        </p:nvSpPr>
        <p:spPr>
          <a:xfrm>
            <a:off x="3087976" y="2108139"/>
            <a:ext cx="416686" cy="331066"/>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Rectangle 16">
            <a:extLst>
              <a:ext uri="{FF2B5EF4-FFF2-40B4-BE49-F238E27FC236}">
                <a16:creationId xmlns:a16="http://schemas.microsoft.com/office/drawing/2014/main" id="{2A6FB511-34F0-48D1-AC15-232943421D86}"/>
              </a:ext>
            </a:extLst>
          </p:cNvPr>
          <p:cNvSpPr/>
          <p:nvPr/>
        </p:nvSpPr>
        <p:spPr>
          <a:xfrm rot="2700000">
            <a:off x="3143190" y="5270871"/>
            <a:ext cx="305961" cy="54853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Rounded Rectangle 5">
            <a:extLst>
              <a:ext uri="{FF2B5EF4-FFF2-40B4-BE49-F238E27FC236}">
                <a16:creationId xmlns:a16="http://schemas.microsoft.com/office/drawing/2014/main" id="{D75869D0-267C-44A8-8933-586C37032DA9}"/>
              </a:ext>
            </a:extLst>
          </p:cNvPr>
          <p:cNvSpPr/>
          <p:nvPr/>
        </p:nvSpPr>
        <p:spPr>
          <a:xfrm flipH="1">
            <a:off x="8710506" y="5367012"/>
            <a:ext cx="402304" cy="331876"/>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21">
            <a:extLst>
              <a:ext uri="{FF2B5EF4-FFF2-40B4-BE49-F238E27FC236}">
                <a16:creationId xmlns:a16="http://schemas.microsoft.com/office/drawing/2014/main" id="{B257E012-9012-4341-A8C9-24AF23C7C8AD}"/>
              </a:ext>
            </a:extLst>
          </p:cNvPr>
          <p:cNvSpPr>
            <a:spLocks noChangeAspect="1"/>
          </p:cNvSpPr>
          <p:nvPr/>
        </p:nvSpPr>
        <p:spPr>
          <a:xfrm>
            <a:off x="4687690" y="3681284"/>
            <a:ext cx="416279" cy="41975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Text Placeholder 37">
            <a:extLst>
              <a:ext uri="{FF2B5EF4-FFF2-40B4-BE49-F238E27FC236}">
                <a16:creationId xmlns:a16="http://schemas.microsoft.com/office/drawing/2014/main" id="{80CA8202-D97F-784F-B5EA-1D2C524DB2C6}"/>
              </a:ext>
            </a:extLst>
          </p:cNvPr>
          <p:cNvSpPr>
            <a:spLocks noGrp="1"/>
          </p:cNvSpPr>
          <p:nvPr>
            <p:ph type="body" sz="quarter" idx="10"/>
          </p:nvPr>
        </p:nvSpPr>
        <p:spPr/>
        <p:txBody>
          <a:bodyPr/>
          <a:lstStyle/>
          <a:p>
            <a:r>
              <a:rPr lang="en-US" dirty="0" smtClean="0"/>
              <a:t>What our company do</a:t>
            </a:r>
            <a:endParaRPr lang="en-US" dirty="0"/>
          </a:p>
        </p:txBody>
      </p:sp>
    </p:spTree>
    <p:extLst>
      <p:ext uri="{BB962C8B-B14F-4D97-AF65-F5344CB8AC3E}">
        <p14:creationId xmlns:p14="http://schemas.microsoft.com/office/powerpoint/2010/main" val="4018867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BEE06810-7C75-1C4B-8BF9-8935690D8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18" name="TextBox 17">
            <a:extLst>
              <a:ext uri="{FF2B5EF4-FFF2-40B4-BE49-F238E27FC236}">
                <a16:creationId xmlns:a16="http://schemas.microsoft.com/office/drawing/2014/main" id="{4C6F7909-332B-4873-AECE-DBF7A1C871D3}"/>
              </a:ext>
            </a:extLst>
          </p:cNvPr>
          <p:cNvSpPr txBox="1"/>
          <p:nvPr/>
        </p:nvSpPr>
        <p:spPr>
          <a:xfrm>
            <a:off x="7390256" y="1461782"/>
            <a:ext cx="2371794" cy="519351"/>
          </a:xfrm>
          <a:prstGeom prst="roundRect">
            <a:avLst>
              <a:gd name="adj" fmla="val 50000"/>
            </a:avLst>
          </a:prstGeom>
          <a:solidFill>
            <a:schemeClr val="bg1"/>
          </a:solidFill>
        </p:spPr>
        <p:txBody>
          <a:bodyPr wrap="square" lIns="91440" tIns="45720" rIns="91440" bIns="45720" rtlCol="0" anchor="ctr">
            <a:spAutoFit/>
          </a:bodyPr>
          <a:lstStyle/>
          <a:p>
            <a:pPr algn="ctr"/>
            <a:r>
              <a:rPr lang="en-US" altLang="ko-KR"/>
              <a:t>PROFILE</a:t>
            </a:r>
            <a:endParaRPr lang="en-US" dirty="0"/>
          </a:p>
        </p:txBody>
      </p:sp>
      <p:sp>
        <p:nvSpPr>
          <p:cNvPr id="17" name="TextBox 16">
            <a:extLst>
              <a:ext uri="{FF2B5EF4-FFF2-40B4-BE49-F238E27FC236}">
                <a16:creationId xmlns:a16="http://schemas.microsoft.com/office/drawing/2014/main" id="{910E5FF8-C76C-4A6F-A480-502979AF6A05}"/>
              </a:ext>
            </a:extLst>
          </p:cNvPr>
          <p:cNvSpPr txBox="1"/>
          <p:nvPr/>
        </p:nvSpPr>
        <p:spPr>
          <a:xfrm>
            <a:off x="7390256" y="2440826"/>
            <a:ext cx="2371794" cy="432792"/>
          </a:xfrm>
          <a:prstGeom prst="roundRect">
            <a:avLst>
              <a:gd name="adj" fmla="val 50000"/>
            </a:avLst>
          </a:prstGeom>
          <a:solidFill>
            <a:schemeClr val="bg1"/>
          </a:solidFill>
        </p:spPr>
        <p:txBody>
          <a:bodyPr wrap="square" lIns="91440" tIns="45720" rIns="91440" bIns="45720" rtlCol="0" anchor="ctr">
            <a:spAutoFit/>
          </a:bodyPr>
          <a:lstStyle/>
          <a:p>
            <a:pPr algn="ctr"/>
            <a:r>
              <a:rPr lang="en-US" altLang="ko-KR" sz="1400" b="1" dirty="0">
                <a:cs typeface="Arial"/>
              </a:rPr>
              <a:t>FUTURE</a:t>
            </a:r>
          </a:p>
        </p:txBody>
      </p:sp>
      <p:sp>
        <p:nvSpPr>
          <p:cNvPr id="7" name="TextBox 6">
            <a:extLst>
              <a:ext uri="{FF2B5EF4-FFF2-40B4-BE49-F238E27FC236}">
                <a16:creationId xmlns:a16="http://schemas.microsoft.com/office/drawing/2014/main" id="{3A91608B-E6F0-4366-BAEC-BECB9C315735}"/>
              </a:ext>
            </a:extLst>
          </p:cNvPr>
          <p:cNvSpPr txBox="1"/>
          <p:nvPr/>
        </p:nvSpPr>
        <p:spPr>
          <a:xfrm>
            <a:off x="677863" y="6223000"/>
            <a:ext cx="6380162" cy="317500"/>
          </a:xfrm>
          <a:prstGeom prst="rect">
            <a:avLst/>
          </a:prstGeom>
        </p:spPr>
        <p:txBody>
          <a:bodyPr lIns="91440" tIns="45720" rIns="91440" bIns="45720" anchor="t">
            <a:normAutofit fontScale="92500" lnSpcReduction="20000"/>
          </a:bodyPr>
          <a:lstStyle/>
          <a:p>
            <a:endParaRPr lang="en-US" dirty="0">
              <a:cs typeface="Arial"/>
            </a:endParaRPr>
          </a:p>
        </p:txBody>
      </p:sp>
      <p:sp>
        <p:nvSpPr>
          <p:cNvPr id="21" name="TextBox 20">
            <a:extLst>
              <a:ext uri="{FF2B5EF4-FFF2-40B4-BE49-F238E27FC236}">
                <a16:creationId xmlns:a16="http://schemas.microsoft.com/office/drawing/2014/main" id="{C931E596-BDBF-4352-9127-7C60A4F3B767}"/>
              </a:ext>
            </a:extLst>
          </p:cNvPr>
          <p:cNvSpPr txBox="1"/>
          <p:nvPr/>
        </p:nvSpPr>
        <p:spPr>
          <a:xfrm>
            <a:off x="6274756" y="478868"/>
            <a:ext cx="460279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cs typeface="Arial"/>
              </a:rPr>
              <a:t>COMPANY SUMMARY</a:t>
            </a:r>
          </a:p>
        </p:txBody>
      </p:sp>
      <p:pic>
        <p:nvPicPr>
          <p:cNvPr id="4" name="Picture 3">
            <a:extLst>
              <a:ext uri="{FF2B5EF4-FFF2-40B4-BE49-F238E27FC236}">
                <a16:creationId xmlns:a16="http://schemas.microsoft.com/office/drawing/2014/main" id="{EB888D7F-81A5-8846-8F57-51710D7A1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24" y="1002088"/>
            <a:ext cx="4698382" cy="4157601"/>
          </a:xfrm>
          <a:prstGeom prst="ellipse">
            <a:avLst/>
          </a:prstGeom>
          <a:ln w="63500" cap="rnd">
            <a:solidFill>
              <a:srgbClr val="333333"/>
            </a:solidFill>
          </a:ln>
          <a:effectLst>
            <a:outerShdw blurRad="50800" dist="38100" dir="5400000" algn="t" rotWithShape="0">
              <a:prstClr val="black">
                <a:alpha val="40000"/>
              </a:prstClr>
            </a:outerShdw>
            <a:reflection blurRad="6350" stA="52000" endA="300" endPos="35000" dir="5400000" sy="-100000" algn="bl" rotWithShape="0"/>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4256CEEA-04B3-412D-B64E-7DB83C79A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0569" y="2805344"/>
            <a:ext cx="4953000" cy="4572000"/>
          </a:xfrm>
          <a:prstGeom prst="rect">
            <a:avLst/>
          </a:prstGeom>
        </p:spPr>
      </p:pic>
    </p:spTree>
    <p:extLst>
      <p:ext uri="{BB962C8B-B14F-4D97-AF65-F5344CB8AC3E}">
        <p14:creationId xmlns:p14="http://schemas.microsoft.com/office/powerpoint/2010/main" val="1299122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1C000858-84C0-FF41-AFA3-6691D6AE6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lIns="91440" tIns="45720" rIns="91440" bIns="45720" anchor="ctr"/>
          <a:lstStyle/>
          <a:p>
            <a:r>
              <a:rPr lang="en-US" dirty="0">
                <a:solidFill>
                  <a:schemeClr val="bg1"/>
                </a:solidFill>
                <a:latin typeface="Century Schoolbook"/>
                <a:cs typeface="Arial"/>
              </a:rPr>
              <a:t>Our Team - Profile</a:t>
            </a:r>
            <a:endParaRPr lang="en-US" dirty="0">
              <a:solidFill>
                <a:schemeClr val="bg1"/>
              </a:solidFill>
              <a:latin typeface="Century Schoolbook"/>
            </a:endParaRPr>
          </a:p>
        </p:txBody>
      </p:sp>
      <p:sp>
        <p:nvSpPr>
          <p:cNvPr id="14" name="Text Placeholder 3">
            <a:extLst>
              <a:ext uri="{FF2B5EF4-FFF2-40B4-BE49-F238E27FC236}">
                <a16:creationId xmlns:a16="http://schemas.microsoft.com/office/drawing/2014/main" id="{7E271B29-C561-4594-8342-C9E6894BA102}"/>
              </a:ext>
            </a:extLst>
          </p:cNvPr>
          <p:cNvSpPr txBox="1">
            <a:spLocks/>
          </p:cNvSpPr>
          <p:nvPr/>
        </p:nvSpPr>
        <p:spPr>
          <a:xfrm>
            <a:off x="491846" y="3460774"/>
            <a:ext cx="2424713" cy="599304"/>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2000" dirty="0">
                <a:solidFill>
                  <a:schemeClr val="bg1"/>
                </a:solidFill>
                <a:latin typeface="Aparajita" panose="02020603050405020304" pitchFamily="18" charset="0"/>
                <a:cs typeface="Aparajita" panose="02020603050405020304" pitchFamily="18" charset="0"/>
              </a:rPr>
              <a:t>IRFAN SHAIKH</a:t>
            </a:r>
            <a:endParaRPr lang="en-US" altLang="ko-KR" sz="2000" dirty="0">
              <a:solidFill>
                <a:schemeClr val="bg1"/>
              </a:solidFill>
              <a:latin typeface="Aparajita" panose="02020603050405020304" pitchFamily="18" charset="0"/>
              <a:cs typeface="Aparajita" panose="02020603050405020304" pitchFamily="18" charset="0"/>
            </a:endParaRPr>
          </a:p>
        </p:txBody>
      </p:sp>
      <p:sp>
        <p:nvSpPr>
          <p:cNvPr id="18" name="Text Placeholder 6">
            <a:extLst>
              <a:ext uri="{FF2B5EF4-FFF2-40B4-BE49-F238E27FC236}">
                <a16:creationId xmlns:a16="http://schemas.microsoft.com/office/drawing/2014/main" id="{1E7BCCBC-6284-4EC5-B09D-56A760B7BA97}"/>
              </a:ext>
            </a:extLst>
          </p:cNvPr>
          <p:cNvSpPr txBox="1">
            <a:spLocks/>
          </p:cNvSpPr>
          <p:nvPr/>
        </p:nvSpPr>
        <p:spPr>
          <a:xfrm>
            <a:off x="3489772" y="3457129"/>
            <a:ext cx="2239822" cy="279732"/>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2"/>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1800" dirty="0">
                <a:solidFill>
                  <a:schemeClr val="bg1"/>
                </a:solidFill>
                <a:cs typeface="Arial" pitchFamily="34" charset="0"/>
              </a:rPr>
              <a:t>NISHA KANGANE</a:t>
            </a:r>
            <a:endParaRPr lang="en-US" altLang="ko-KR" sz="1800" dirty="0">
              <a:solidFill>
                <a:schemeClr val="bg1"/>
              </a:solidFill>
              <a:cs typeface="Arial" pitchFamily="34" charset="0"/>
            </a:endParaRPr>
          </a:p>
        </p:txBody>
      </p:sp>
      <p:sp>
        <p:nvSpPr>
          <p:cNvPr id="22" name="Text Placeholder 9">
            <a:extLst>
              <a:ext uri="{FF2B5EF4-FFF2-40B4-BE49-F238E27FC236}">
                <a16:creationId xmlns:a16="http://schemas.microsoft.com/office/drawing/2014/main" id="{4746BFC4-77D2-4CEE-8C9C-957556C7320A}"/>
              </a:ext>
            </a:extLst>
          </p:cNvPr>
          <p:cNvSpPr txBox="1">
            <a:spLocks/>
          </p:cNvSpPr>
          <p:nvPr/>
        </p:nvSpPr>
        <p:spPr>
          <a:xfrm>
            <a:off x="6092597" y="3477173"/>
            <a:ext cx="3155312" cy="520275"/>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3"/>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1800" dirty="0">
                <a:solidFill>
                  <a:schemeClr val="bg1"/>
                </a:solidFill>
                <a:cs typeface="Arial" pitchFamily="34" charset="0"/>
              </a:rPr>
              <a:t>HARSHAVARDHAN REDDY</a:t>
            </a:r>
            <a:endParaRPr lang="en-US" altLang="ko-KR" sz="1800" dirty="0">
              <a:solidFill>
                <a:schemeClr val="bg1"/>
              </a:solidFill>
              <a:cs typeface="Arial" pitchFamily="34" charset="0"/>
            </a:endParaRPr>
          </a:p>
        </p:txBody>
      </p:sp>
      <p:sp>
        <p:nvSpPr>
          <p:cNvPr id="26" name="Text Placeholder 18">
            <a:extLst>
              <a:ext uri="{FF2B5EF4-FFF2-40B4-BE49-F238E27FC236}">
                <a16:creationId xmlns:a16="http://schemas.microsoft.com/office/drawing/2014/main" id="{134B6B08-4010-4C43-9BC0-1346FF35FEAA}"/>
              </a:ext>
            </a:extLst>
          </p:cNvPr>
          <p:cNvSpPr txBox="1">
            <a:spLocks/>
          </p:cNvSpPr>
          <p:nvPr/>
        </p:nvSpPr>
        <p:spPr>
          <a:xfrm>
            <a:off x="9527128" y="3454604"/>
            <a:ext cx="2139036" cy="724246"/>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4"/>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1800" dirty="0">
                <a:solidFill>
                  <a:schemeClr val="bg1"/>
                </a:solidFill>
                <a:cs typeface="Arial" pitchFamily="34" charset="0"/>
              </a:rPr>
              <a:t>RASHMI YADAV</a:t>
            </a:r>
            <a:endParaRPr lang="en-US" altLang="ko-KR" sz="1800" dirty="0">
              <a:solidFill>
                <a:schemeClr val="bg1"/>
              </a:solidFill>
              <a:cs typeface="Arial" pitchFamily="34" charset="0"/>
            </a:endParaRPr>
          </a:p>
        </p:txBody>
      </p:sp>
      <p:pic>
        <p:nvPicPr>
          <p:cNvPr id="12" name="Picture 12">
            <a:extLst>
              <a:ext uri="{FF2B5EF4-FFF2-40B4-BE49-F238E27FC236}">
                <a16:creationId xmlns:a16="http://schemas.microsoft.com/office/drawing/2014/main" id="{50E5B343-B172-5B46-8145-C12796FD8326}"/>
              </a:ext>
            </a:extLst>
          </p:cNvPr>
          <p:cNvPicPr>
            <a:picLocks noGrp="1" noChangeAspect="1"/>
          </p:cNvPicPr>
          <p:nvPr>
            <p:ph type="pic" idx="12"/>
          </p:nvPr>
        </p:nvPicPr>
        <p:blipFill rotWithShape="1">
          <a:blip r:embed="rId3">
            <a:extLst>
              <a:ext uri="{28A0092B-C50C-407E-A947-70E740481C1C}">
                <a14:useLocalDpi xmlns:a14="http://schemas.microsoft.com/office/drawing/2010/main" val="0"/>
              </a:ext>
            </a:extLst>
          </a:blip>
          <a:srcRect l="28919" r="28919"/>
          <a:stretch/>
        </p:blipFill>
        <p:spPr>
          <a:xfrm>
            <a:off x="3694543" y="1551095"/>
            <a:ext cx="1711826" cy="1711826"/>
          </a:xfrm>
        </p:spPr>
      </p:pic>
      <p:pic>
        <p:nvPicPr>
          <p:cNvPr id="13" name="Picture 45">
            <a:extLst>
              <a:ext uri="{FF2B5EF4-FFF2-40B4-BE49-F238E27FC236}">
                <a16:creationId xmlns:a16="http://schemas.microsoft.com/office/drawing/2014/main" id="{FA4FE4A1-DE56-2247-A219-A69A35E8AFB0}"/>
              </a:ext>
            </a:extLst>
          </p:cNvPr>
          <p:cNvPicPr>
            <a:picLocks noGrp="1" noChangeAspect="1"/>
          </p:cNvPicPr>
          <p:nvPr>
            <p:ph type="pic" idx="13"/>
          </p:nvPr>
        </p:nvPicPr>
        <p:blipFill rotWithShape="1">
          <a:blip r:embed="rId4">
            <a:extLst>
              <a:ext uri="{28A0092B-C50C-407E-A947-70E740481C1C}">
                <a14:useLocalDpi xmlns:a14="http://schemas.microsoft.com/office/drawing/2010/main" val="0"/>
              </a:ext>
            </a:extLst>
          </a:blip>
          <a:srcRect l="29478" r="29478"/>
          <a:stretch/>
        </p:blipFill>
        <p:spPr>
          <a:xfrm>
            <a:off x="6607967" y="1543850"/>
            <a:ext cx="1711826" cy="1711826"/>
          </a:xfrm>
        </p:spPr>
      </p:pic>
      <p:pic>
        <p:nvPicPr>
          <p:cNvPr id="46" name="Picture 46">
            <a:extLst>
              <a:ext uri="{FF2B5EF4-FFF2-40B4-BE49-F238E27FC236}">
                <a16:creationId xmlns:a16="http://schemas.microsoft.com/office/drawing/2014/main" id="{A47277E4-CFDF-EB4D-8F6E-0C1C3ED9C4B2}"/>
              </a:ext>
            </a:extLst>
          </p:cNvPr>
          <p:cNvPicPr>
            <a:picLocks noGrp="1" noChangeAspect="1"/>
          </p:cNvPicPr>
          <p:nvPr>
            <p:ph type="pic" idx="14"/>
          </p:nvPr>
        </p:nvPicPr>
        <p:blipFill rotWithShape="1">
          <a:blip r:embed="rId5">
            <a:extLst>
              <a:ext uri="{28A0092B-C50C-407E-A947-70E740481C1C}">
                <a14:useLocalDpi xmlns:a14="http://schemas.microsoft.com/office/drawing/2010/main" val="0"/>
              </a:ext>
            </a:extLst>
          </a:blip>
          <a:srcRect l="28758" r="28758"/>
          <a:stretch/>
        </p:blipFill>
        <p:spPr>
          <a:xfrm>
            <a:off x="9740187" y="1548719"/>
            <a:ext cx="1711826" cy="1711826"/>
          </a:xfrm>
        </p:spPr>
      </p:pic>
      <p:pic>
        <p:nvPicPr>
          <p:cNvPr id="11" name="Picture 11">
            <a:extLst>
              <a:ext uri="{FF2B5EF4-FFF2-40B4-BE49-F238E27FC236}">
                <a16:creationId xmlns:a16="http://schemas.microsoft.com/office/drawing/2014/main" id="{3318516E-B4DA-B344-B3D7-F4659BA60246}"/>
              </a:ext>
            </a:extLst>
          </p:cNvPr>
          <p:cNvPicPr>
            <a:picLocks noGrp="1" noChangeAspect="1"/>
          </p:cNvPicPr>
          <p:nvPr>
            <p:ph type="pic" idx="11"/>
          </p:nvPr>
        </p:nvPicPr>
        <p:blipFill rotWithShape="1">
          <a:blip r:embed="rId6">
            <a:extLst>
              <a:ext uri="{28A0092B-C50C-407E-A947-70E740481C1C}">
                <a14:useLocalDpi xmlns:a14="http://schemas.microsoft.com/office/drawing/2010/main" val="0"/>
              </a:ext>
            </a:extLst>
          </a:blip>
          <a:srcRect l="28720" r="28720"/>
          <a:stretch/>
        </p:blipFill>
        <p:spPr>
          <a:xfrm>
            <a:off x="850755" y="1556221"/>
            <a:ext cx="1711826" cy="1711826"/>
          </a:xfrm>
        </p:spPr>
      </p:pic>
      <p:pic>
        <p:nvPicPr>
          <p:cNvPr id="4" name="Picture 46">
            <a:extLst>
              <a:ext uri="{FF2B5EF4-FFF2-40B4-BE49-F238E27FC236}">
                <a16:creationId xmlns:a16="http://schemas.microsoft.com/office/drawing/2014/main" id="{4CCDE33C-A16B-2A40-8DBE-D72793614BFB}"/>
              </a:ext>
            </a:extLst>
          </p:cNvPr>
          <p:cNvPicPr>
            <a:picLocks noChangeAspect="1"/>
          </p:cNvPicPr>
          <p:nvPr/>
        </p:nvPicPr>
        <p:blipFill rotWithShape="1">
          <a:blip r:embed="rId5">
            <a:extLst>
              <a:ext uri="{28A0092B-C50C-407E-A947-70E740481C1C}">
                <a14:useLocalDpi xmlns:a14="http://schemas.microsoft.com/office/drawing/2010/main" val="0"/>
              </a:ext>
            </a:extLst>
          </a:blip>
          <a:srcRect l="28758" r="28758"/>
          <a:stretch/>
        </p:blipFill>
        <p:spPr>
          <a:xfrm>
            <a:off x="9857241" y="4343400"/>
            <a:ext cx="1711826" cy="1711826"/>
          </a:xfrm>
          <a:prstGeom prst="ellipse">
            <a:avLst/>
          </a:prstGeom>
          <a:solidFill>
            <a:schemeClr val="bg1">
              <a:lumMod val="95000"/>
            </a:schemeClr>
          </a:solidFill>
          <a:ln w="12700">
            <a:noFill/>
          </a:ln>
        </p:spPr>
      </p:pic>
      <p:pic>
        <p:nvPicPr>
          <p:cNvPr id="5" name="Picture 46">
            <a:extLst>
              <a:ext uri="{FF2B5EF4-FFF2-40B4-BE49-F238E27FC236}">
                <a16:creationId xmlns:a16="http://schemas.microsoft.com/office/drawing/2014/main" id="{7D7A3310-B8EA-EE4F-9E10-33EC2E5FA155}"/>
              </a:ext>
            </a:extLst>
          </p:cNvPr>
          <p:cNvPicPr>
            <a:picLocks noChangeAspect="1"/>
          </p:cNvPicPr>
          <p:nvPr/>
        </p:nvPicPr>
        <p:blipFill rotWithShape="1">
          <a:blip r:embed="rId5">
            <a:extLst>
              <a:ext uri="{28A0092B-C50C-407E-A947-70E740481C1C}">
                <a14:useLocalDpi xmlns:a14="http://schemas.microsoft.com/office/drawing/2010/main" val="0"/>
              </a:ext>
            </a:extLst>
          </a:blip>
          <a:srcRect l="28758" r="28758"/>
          <a:stretch/>
        </p:blipFill>
        <p:spPr>
          <a:xfrm>
            <a:off x="6671303" y="4441517"/>
            <a:ext cx="1711826" cy="1711826"/>
          </a:xfrm>
          <a:prstGeom prst="ellipse">
            <a:avLst/>
          </a:prstGeom>
          <a:solidFill>
            <a:schemeClr val="bg1">
              <a:lumMod val="95000"/>
            </a:schemeClr>
          </a:solidFill>
          <a:ln w="12700">
            <a:noFill/>
          </a:ln>
        </p:spPr>
      </p:pic>
      <p:pic>
        <p:nvPicPr>
          <p:cNvPr id="6" name="Picture 46">
            <a:extLst>
              <a:ext uri="{FF2B5EF4-FFF2-40B4-BE49-F238E27FC236}">
                <a16:creationId xmlns:a16="http://schemas.microsoft.com/office/drawing/2014/main" id="{8E393051-6B03-B043-B937-456828E46E3A}"/>
              </a:ext>
            </a:extLst>
          </p:cNvPr>
          <p:cNvPicPr>
            <a:picLocks noChangeAspect="1"/>
          </p:cNvPicPr>
          <p:nvPr/>
        </p:nvPicPr>
        <p:blipFill rotWithShape="1">
          <a:blip r:embed="rId5">
            <a:extLst>
              <a:ext uri="{28A0092B-C50C-407E-A947-70E740481C1C}">
                <a14:useLocalDpi xmlns:a14="http://schemas.microsoft.com/office/drawing/2010/main" val="0"/>
              </a:ext>
            </a:extLst>
          </a:blip>
          <a:srcRect l="28758" r="28758"/>
          <a:stretch/>
        </p:blipFill>
        <p:spPr>
          <a:xfrm>
            <a:off x="3792767" y="4343400"/>
            <a:ext cx="1711826" cy="1711826"/>
          </a:xfrm>
          <a:prstGeom prst="ellipse">
            <a:avLst/>
          </a:prstGeom>
          <a:solidFill>
            <a:schemeClr val="bg1">
              <a:lumMod val="95000"/>
            </a:schemeClr>
          </a:solidFill>
          <a:ln w="12700">
            <a:noFill/>
          </a:ln>
        </p:spPr>
      </p:pic>
      <p:pic>
        <p:nvPicPr>
          <p:cNvPr id="7" name="Picture 46">
            <a:extLst>
              <a:ext uri="{FF2B5EF4-FFF2-40B4-BE49-F238E27FC236}">
                <a16:creationId xmlns:a16="http://schemas.microsoft.com/office/drawing/2014/main" id="{7B19D699-01EF-B04B-A2EA-A64A754772FF}"/>
              </a:ext>
            </a:extLst>
          </p:cNvPr>
          <p:cNvPicPr>
            <a:picLocks noChangeAspect="1"/>
          </p:cNvPicPr>
          <p:nvPr/>
        </p:nvPicPr>
        <p:blipFill rotWithShape="1">
          <a:blip r:embed="rId5">
            <a:extLst>
              <a:ext uri="{28A0092B-C50C-407E-A947-70E740481C1C}">
                <a14:useLocalDpi xmlns:a14="http://schemas.microsoft.com/office/drawing/2010/main" val="0"/>
              </a:ext>
            </a:extLst>
          </a:blip>
          <a:srcRect l="28758" r="28758"/>
          <a:stretch/>
        </p:blipFill>
        <p:spPr>
          <a:xfrm>
            <a:off x="784810" y="4441517"/>
            <a:ext cx="1711826" cy="1711826"/>
          </a:xfrm>
          <a:prstGeom prst="ellipse">
            <a:avLst/>
          </a:prstGeom>
          <a:solidFill>
            <a:schemeClr val="bg1">
              <a:lumMod val="95000"/>
            </a:schemeClr>
          </a:solidFill>
          <a:ln w="12700">
            <a:noFill/>
          </a:ln>
        </p:spPr>
      </p:pic>
      <p:sp>
        <p:nvSpPr>
          <p:cNvPr id="8" name="Text Placeholder 3">
            <a:extLst>
              <a:ext uri="{FF2B5EF4-FFF2-40B4-BE49-F238E27FC236}">
                <a16:creationId xmlns:a16="http://schemas.microsoft.com/office/drawing/2014/main" id="{C8B81852-AD31-1A4B-95EC-CCA8879E50F0}"/>
              </a:ext>
            </a:extLst>
          </p:cNvPr>
          <p:cNvSpPr txBox="1">
            <a:spLocks/>
          </p:cNvSpPr>
          <p:nvPr/>
        </p:nvSpPr>
        <p:spPr>
          <a:xfrm>
            <a:off x="3849654" y="6167478"/>
            <a:ext cx="1711825" cy="433806"/>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2000" dirty="0">
                <a:solidFill>
                  <a:schemeClr val="bg1"/>
                </a:solidFill>
                <a:latin typeface="Aparajita" panose="02020603050405020304" pitchFamily="18" charset="0"/>
                <a:cs typeface="Aparajita" panose="02020603050405020304" pitchFamily="18" charset="0"/>
              </a:rPr>
              <a:t>SIMRAN KHAN</a:t>
            </a:r>
            <a:endParaRPr lang="en-US" altLang="ko-KR" sz="2000" dirty="0">
              <a:solidFill>
                <a:schemeClr val="bg1"/>
              </a:solidFill>
              <a:latin typeface="Aparajita" panose="02020603050405020304" pitchFamily="18" charset="0"/>
              <a:cs typeface="Aparajita" panose="02020603050405020304" pitchFamily="18" charset="0"/>
            </a:endParaRPr>
          </a:p>
        </p:txBody>
      </p:sp>
      <p:sp>
        <p:nvSpPr>
          <p:cNvPr id="59" name="Text Placeholder 3">
            <a:extLst>
              <a:ext uri="{FF2B5EF4-FFF2-40B4-BE49-F238E27FC236}">
                <a16:creationId xmlns:a16="http://schemas.microsoft.com/office/drawing/2014/main" id="{DE743635-F9A7-D242-9AB0-035ADFFFA676}"/>
              </a:ext>
            </a:extLst>
          </p:cNvPr>
          <p:cNvSpPr txBox="1">
            <a:spLocks/>
          </p:cNvSpPr>
          <p:nvPr/>
        </p:nvSpPr>
        <p:spPr>
          <a:xfrm>
            <a:off x="6610002" y="6172943"/>
            <a:ext cx="1970750" cy="604752"/>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2000" dirty="0">
                <a:solidFill>
                  <a:schemeClr val="bg1"/>
                </a:solidFill>
                <a:latin typeface="Aparajita" panose="02020603050405020304" pitchFamily="18" charset="0"/>
                <a:cs typeface="Aparajita" panose="02020603050405020304" pitchFamily="18" charset="0"/>
              </a:rPr>
              <a:t>AJAY CHOUGULE</a:t>
            </a:r>
            <a:endParaRPr lang="en-US" altLang="ko-KR" sz="2000" dirty="0">
              <a:solidFill>
                <a:schemeClr val="bg1"/>
              </a:solidFill>
              <a:latin typeface="Aparajita" panose="02020603050405020304" pitchFamily="18" charset="0"/>
              <a:cs typeface="Aparajita" panose="02020603050405020304" pitchFamily="18" charset="0"/>
            </a:endParaRPr>
          </a:p>
        </p:txBody>
      </p:sp>
      <p:sp>
        <p:nvSpPr>
          <p:cNvPr id="61" name="Text Placeholder 3">
            <a:extLst>
              <a:ext uri="{FF2B5EF4-FFF2-40B4-BE49-F238E27FC236}">
                <a16:creationId xmlns:a16="http://schemas.microsoft.com/office/drawing/2014/main" id="{897FF0EA-FB52-1C47-AAE0-5730E568B50D}"/>
              </a:ext>
            </a:extLst>
          </p:cNvPr>
          <p:cNvSpPr txBox="1">
            <a:spLocks/>
          </p:cNvSpPr>
          <p:nvPr/>
        </p:nvSpPr>
        <p:spPr>
          <a:xfrm>
            <a:off x="9629275" y="6348374"/>
            <a:ext cx="1939791" cy="604752"/>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solidFill>
                  <a:schemeClr val="bg1"/>
                </a:solidFill>
                <a:latin typeface="Aparajita" panose="02020603050405020304" pitchFamily="18" charset="0"/>
                <a:cs typeface="Aparajita" panose="02020603050405020304" pitchFamily="18" charset="0"/>
              </a:rPr>
              <a:t>N</a:t>
            </a:r>
            <a:r>
              <a:rPr lang="en-IN" altLang="ko-KR" sz="2000" dirty="0">
                <a:solidFill>
                  <a:schemeClr val="bg1"/>
                </a:solidFill>
                <a:latin typeface="Aparajita" panose="02020603050405020304" pitchFamily="18" charset="0"/>
                <a:cs typeface="Aparajita" panose="02020603050405020304" pitchFamily="18" charset="0"/>
              </a:rPr>
              <a:t>ANDINI RAJAN</a:t>
            </a:r>
            <a:endParaRPr lang="en-US" altLang="ko-KR" sz="2000" dirty="0">
              <a:solidFill>
                <a:schemeClr val="bg1"/>
              </a:solidFill>
              <a:latin typeface="Aparajita" panose="02020603050405020304" pitchFamily="18" charset="0"/>
              <a:cs typeface="Aparajita" panose="02020603050405020304" pitchFamily="18" charset="0"/>
            </a:endParaRPr>
          </a:p>
        </p:txBody>
      </p:sp>
      <p:sp>
        <p:nvSpPr>
          <p:cNvPr id="65" name="Text Placeholder 3">
            <a:extLst>
              <a:ext uri="{FF2B5EF4-FFF2-40B4-BE49-F238E27FC236}">
                <a16:creationId xmlns:a16="http://schemas.microsoft.com/office/drawing/2014/main" id="{4D34A0E9-206D-BA4E-B804-48B07DE42832}"/>
              </a:ext>
            </a:extLst>
          </p:cNvPr>
          <p:cNvSpPr txBox="1">
            <a:spLocks/>
          </p:cNvSpPr>
          <p:nvPr/>
        </p:nvSpPr>
        <p:spPr>
          <a:xfrm flipH="1">
            <a:off x="320394" y="6220101"/>
            <a:ext cx="2762758" cy="863255"/>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2000" dirty="0">
                <a:solidFill>
                  <a:schemeClr val="bg1"/>
                </a:solidFill>
                <a:latin typeface="Aparajita" panose="02020603050405020304" pitchFamily="18" charset="0"/>
                <a:cs typeface="Aparajita" panose="02020603050405020304" pitchFamily="18" charset="0"/>
              </a:rPr>
              <a:t>VAIBHAV SHIGVAN</a:t>
            </a:r>
            <a:endParaRPr lang="en-US" altLang="ko-KR" sz="2000" dirty="0">
              <a:solidFill>
                <a:schemeClr val="bg1"/>
              </a:solidFill>
              <a:latin typeface="Aparajita" panose="02020603050405020304" pitchFamily="18" charset="0"/>
              <a:cs typeface="Aparajita" panose="02020603050405020304" pitchFamily="18" charset="0"/>
            </a:endParaRPr>
          </a:p>
        </p:txBody>
      </p:sp>
      <p:pic>
        <p:nvPicPr>
          <p:cNvPr id="21" name="Picture 22" descr="A picture containing wall, person, person, indoor&#10;&#10;Description automatically generated">
            <a:extLst>
              <a:ext uri="{FF2B5EF4-FFF2-40B4-BE49-F238E27FC236}">
                <a16:creationId xmlns:a16="http://schemas.microsoft.com/office/drawing/2014/main" id="{02E3D1FC-DCDE-4561-8FC1-ED80062DFED2}"/>
              </a:ext>
            </a:extLst>
          </p:cNvPr>
          <p:cNvPicPr>
            <a:picLocks noChangeAspect="1"/>
          </p:cNvPicPr>
          <p:nvPr/>
        </p:nvPicPr>
        <p:blipFill rotWithShape="1">
          <a:blip r:embed="rId7"/>
          <a:srcRect l="3760" t="16244" r="1608" b="4737"/>
          <a:stretch/>
        </p:blipFill>
        <p:spPr>
          <a:xfrm>
            <a:off x="9740187" y="1285080"/>
            <a:ext cx="1711826" cy="20681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3">
            <a:extLst>
              <a:ext uri="{FF2B5EF4-FFF2-40B4-BE49-F238E27FC236}">
                <a16:creationId xmlns:a16="http://schemas.microsoft.com/office/drawing/2014/main" id="{434670F3-9BE7-46DC-9713-A6922A8C7C71}"/>
              </a:ext>
            </a:extLst>
          </p:cNvPr>
          <p:cNvPicPr>
            <a:picLocks noChangeAspect="1"/>
          </p:cNvPicPr>
          <p:nvPr/>
        </p:nvPicPr>
        <p:blipFill>
          <a:blip r:embed="rId8"/>
          <a:stretch>
            <a:fillRect/>
          </a:stretch>
        </p:blipFill>
        <p:spPr>
          <a:xfrm>
            <a:off x="742487" y="3997448"/>
            <a:ext cx="1918571" cy="21483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4">
            <a:extLst>
              <a:ext uri="{FF2B5EF4-FFF2-40B4-BE49-F238E27FC236}">
                <a16:creationId xmlns:a16="http://schemas.microsoft.com/office/drawing/2014/main" id="{CAF56C48-BD65-4AEA-9415-970023E1B4C7}"/>
              </a:ext>
            </a:extLst>
          </p:cNvPr>
          <p:cNvPicPr>
            <a:picLocks noChangeAspect="1"/>
          </p:cNvPicPr>
          <p:nvPr/>
        </p:nvPicPr>
        <p:blipFill>
          <a:blip r:embed="rId9"/>
          <a:stretch>
            <a:fillRect/>
          </a:stretch>
        </p:blipFill>
        <p:spPr>
          <a:xfrm>
            <a:off x="789140" y="1309090"/>
            <a:ext cx="1939447" cy="20503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6">
            <a:extLst>
              <a:ext uri="{FF2B5EF4-FFF2-40B4-BE49-F238E27FC236}">
                <a16:creationId xmlns:a16="http://schemas.microsoft.com/office/drawing/2014/main" id="{AA560BCE-16EF-48E4-B27F-4AAC27E07432}"/>
              </a:ext>
            </a:extLst>
          </p:cNvPr>
          <p:cNvPicPr>
            <a:picLocks noChangeAspect="1"/>
          </p:cNvPicPr>
          <p:nvPr/>
        </p:nvPicPr>
        <p:blipFill>
          <a:blip r:embed="rId10"/>
          <a:stretch>
            <a:fillRect/>
          </a:stretch>
        </p:blipFill>
        <p:spPr>
          <a:xfrm>
            <a:off x="6582572" y="4038276"/>
            <a:ext cx="2139036" cy="21281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7" descr="A picture containing text, person, person, indoor&#10;&#10;Description automatically generated">
            <a:extLst>
              <a:ext uri="{FF2B5EF4-FFF2-40B4-BE49-F238E27FC236}">
                <a16:creationId xmlns:a16="http://schemas.microsoft.com/office/drawing/2014/main" id="{01DD3A66-7ECA-476C-ACC0-B6C4165EC332}"/>
              </a:ext>
            </a:extLst>
          </p:cNvPr>
          <p:cNvPicPr>
            <a:picLocks noChangeAspect="1"/>
          </p:cNvPicPr>
          <p:nvPr/>
        </p:nvPicPr>
        <p:blipFill>
          <a:blip r:embed="rId11"/>
          <a:stretch>
            <a:fillRect/>
          </a:stretch>
        </p:blipFill>
        <p:spPr>
          <a:xfrm>
            <a:off x="6641735" y="1303339"/>
            <a:ext cx="1957277" cy="2151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Picture 28" descr="A picture containing person, outdoor, plant&#10;&#10;Description automatically generated">
            <a:extLst>
              <a:ext uri="{FF2B5EF4-FFF2-40B4-BE49-F238E27FC236}">
                <a16:creationId xmlns:a16="http://schemas.microsoft.com/office/drawing/2014/main" id="{715833B3-64C0-4E11-A703-5495BEB755BB}"/>
              </a:ext>
            </a:extLst>
          </p:cNvPr>
          <p:cNvPicPr>
            <a:picLocks noChangeAspect="1"/>
          </p:cNvPicPr>
          <p:nvPr/>
        </p:nvPicPr>
        <p:blipFill>
          <a:blip r:embed="rId12"/>
          <a:stretch>
            <a:fillRect/>
          </a:stretch>
        </p:blipFill>
        <p:spPr>
          <a:xfrm>
            <a:off x="9672180" y="4145492"/>
            <a:ext cx="1960325" cy="20012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9" name="Picture 29" descr="A person taking a selfie&#10;&#10;Description automatically generated">
            <a:extLst>
              <a:ext uri="{FF2B5EF4-FFF2-40B4-BE49-F238E27FC236}">
                <a16:creationId xmlns:a16="http://schemas.microsoft.com/office/drawing/2014/main" id="{A5D65A64-DFDB-4420-8E2E-8BD3D6F1F21C}"/>
              </a:ext>
            </a:extLst>
          </p:cNvPr>
          <p:cNvPicPr>
            <a:picLocks noChangeAspect="1"/>
          </p:cNvPicPr>
          <p:nvPr/>
        </p:nvPicPr>
        <p:blipFill>
          <a:blip r:embed="rId13"/>
          <a:stretch>
            <a:fillRect/>
          </a:stretch>
        </p:blipFill>
        <p:spPr>
          <a:xfrm>
            <a:off x="3622032" y="1309090"/>
            <a:ext cx="1939447" cy="20529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3CC89FBF-FDCF-4918-BC95-44EDD7C15F43}"/>
              </a:ext>
            </a:extLst>
          </p:cNvPr>
          <p:cNvPicPr>
            <a:picLocks noChangeAspect="1"/>
          </p:cNvPicPr>
          <p:nvPr/>
        </p:nvPicPr>
        <p:blipFill rotWithShape="1">
          <a:blip r:embed="rId14">
            <a:extLst>
              <a:ext uri="{28A0092B-C50C-407E-A947-70E740481C1C}">
                <a14:useLocalDpi xmlns:a14="http://schemas.microsoft.com/office/drawing/2010/main" val="0"/>
              </a:ext>
            </a:extLst>
          </a:blip>
          <a:srcRect l="2291" t="3982" r="7835" b="47610"/>
          <a:stretch/>
        </p:blipFill>
        <p:spPr>
          <a:xfrm>
            <a:off x="3694543" y="3943810"/>
            <a:ext cx="1970749" cy="22291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37860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4214</TotalTime>
  <Words>915</Words>
  <Application>Microsoft Office PowerPoint</Application>
  <PresentationFormat>Widescreen</PresentationFormat>
  <Paragraphs>167</Paragraphs>
  <Slides>32</Slides>
  <Notes>7</Notes>
  <HiddenSlides>0</HiddenSlides>
  <MMClips>1</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32</vt:i4>
      </vt:variant>
    </vt:vector>
  </HeadingPairs>
  <TitlesOfParts>
    <vt:vector size="51" baseType="lpstr">
      <vt:lpstr>Arial Unicode MS</vt:lpstr>
      <vt:lpstr>맑은 고딕</vt:lpstr>
      <vt:lpstr>Microsoft YaHei</vt:lpstr>
      <vt:lpstr>PMingLiU-ExtB</vt:lpstr>
      <vt:lpstr>Aparajita</vt:lpstr>
      <vt:lpstr>Arial</vt:lpstr>
      <vt:lpstr>Baskerville Old Face</vt:lpstr>
      <vt:lpstr>Calibri</vt:lpstr>
      <vt:lpstr>Calibri Light</vt:lpstr>
      <vt:lpstr>Candara</vt:lpstr>
      <vt:lpstr>Century Schoolbook</vt:lpstr>
      <vt:lpstr>Microsoft Uighur</vt:lpstr>
      <vt:lpstr>Roboto Slab</vt:lpstr>
      <vt:lpstr>Source Sans Pro</vt:lpstr>
      <vt:lpstr>Stylus BT</vt:lpstr>
      <vt:lpstr>Titillium Web SemiBold</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SWOT Analysis</vt:lpstr>
      <vt:lpstr>PowerPoint Presentation</vt:lpstr>
      <vt:lpstr>PowerPoint Presentation</vt:lpstr>
      <vt:lpstr>AIM for Big</vt:lpstr>
      <vt:lpstr>Three Laws of Robotics</vt:lpstr>
      <vt:lpstr>PowerPoint Presentation</vt:lpstr>
      <vt:lpstr>Contact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LENOVO</cp:lastModifiedBy>
  <cp:revision>777</cp:revision>
  <dcterms:created xsi:type="dcterms:W3CDTF">2020-01-20T05:08:25Z</dcterms:created>
  <dcterms:modified xsi:type="dcterms:W3CDTF">2021-06-04T07:56:27Z</dcterms:modified>
</cp:coreProperties>
</file>